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2"/>
    <p:sldMasterId id="2147483828" r:id="rId3"/>
  </p:sldMasterIdLst>
  <p:notesMasterIdLst>
    <p:notesMasterId r:id="rId15"/>
  </p:notesMasterIdLst>
  <p:handoutMasterIdLst>
    <p:handoutMasterId r:id="rId16"/>
  </p:handoutMasterIdLst>
  <p:sldIdLst>
    <p:sldId id="299" r:id="rId4"/>
    <p:sldId id="334" r:id="rId5"/>
    <p:sldId id="301" r:id="rId6"/>
    <p:sldId id="341" r:id="rId7"/>
    <p:sldId id="342" r:id="rId8"/>
    <p:sldId id="343" r:id="rId9"/>
    <p:sldId id="344" r:id="rId10"/>
    <p:sldId id="337" r:id="rId11"/>
    <p:sldId id="340" r:id="rId12"/>
    <p:sldId id="306" r:id="rId13"/>
    <p:sldId id="325" r:id="rId14"/>
  </p:sldIdLst>
  <p:sldSz cx="10058400" cy="7772400"/>
  <p:notesSz cx="7023100" cy="9309100"/>
  <p:defaultTextStyle>
    <a:defPPr>
      <a:defRPr lang="da-DK"/>
    </a:defPPr>
    <a:lvl1pPr algn="l" defTabSz="509412" rtl="0" fontAlgn="base">
      <a:spcBef>
        <a:spcPct val="0"/>
      </a:spcBef>
      <a:spcAft>
        <a:spcPct val="0"/>
      </a:spcAft>
      <a:defRPr kern="1200">
        <a:solidFill>
          <a:schemeClr val="tx1"/>
        </a:solidFill>
        <a:latin typeface="Arial" charset="0"/>
        <a:ea typeface="ＭＳ Ｐゴシック" charset="-128"/>
        <a:cs typeface="+mn-cs"/>
      </a:defRPr>
    </a:lvl1pPr>
    <a:lvl2pPr marL="509412" algn="l" defTabSz="509412" rtl="0" fontAlgn="base">
      <a:spcBef>
        <a:spcPct val="0"/>
      </a:spcBef>
      <a:spcAft>
        <a:spcPct val="0"/>
      </a:spcAft>
      <a:defRPr kern="1200">
        <a:solidFill>
          <a:schemeClr val="tx1"/>
        </a:solidFill>
        <a:latin typeface="Arial" charset="0"/>
        <a:ea typeface="ＭＳ Ｐゴシック" charset="-128"/>
        <a:cs typeface="+mn-cs"/>
      </a:defRPr>
    </a:lvl2pPr>
    <a:lvl3pPr marL="1018824" algn="l" defTabSz="509412" rtl="0" fontAlgn="base">
      <a:spcBef>
        <a:spcPct val="0"/>
      </a:spcBef>
      <a:spcAft>
        <a:spcPct val="0"/>
      </a:spcAft>
      <a:defRPr kern="1200">
        <a:solidFill>
          <a:schemeClr val="tx1"/>
        </a:solidFill>
        <a:latin typeface="Arial" charset="0"/>
        <a:ea typeface="ＭＳ Ｐゴシック" charset="-128"/>
        <a:cs typeface="+mn-cs"/>
      </a:defRPr>
    </a:lvl3pPr>
    <a:lvl4pPr marL="1528237" algn="l" defTabSz="509412" rtl="0" fontAlgn="base">
      <a:spcBef>
        <a:spcPct val="0"/>
      </a:spcBef>
      <a:spcAft>
        <a:spcPct val="0"/>
      </a:spcAft>
      <a:defRPr kern="1200">
        <a:solidFill>
          <a:schemeClr val="tx1"/>
        </a:solidFill>
        <a:latin typeface="Arial" charset="0"/>
        <a:ea typeface="ＭＳ Ｐゴシック" charset="-128"/>
        <a:cs typeface="+mn-cs"/>
      </a:defRPr>
    </a:lvl4pPr>
    <a:lvl5pPr marL="2037649" algn="l" defTabSz="509412" rtl="0" fontAlgn="base">
      <a:spcBef>
        <a:spcPct val="0"/>
      </a:spcBef>
      <a:spcAft>
        <a:spcPct val="0"/>
      </a:spcAft>
      <a:defRPr kern="1200">
        <a:solidFill>
          <a:schemeClr val="tx1"/>
        </a:solidFill>
        <a:latin typeface="Arial" charset="0"/>
        <a:ea typeface="ＭＳ Ｐゴシック" charset="-128"/>
        <a:cs typeface="+mn-cs"/>
      </a:defRPr>
    </a:lvl5pPr>
    <a:lvl6pPr marL="2547061" algn="l" defTabSz="1018824" rtl="0" eaLnBrk="1" latinLnBrk="0" hangingPunct="1">
      <a:defRPr kern="1200">
        <a:solidFill>
          <a:schemeClr val="tx1"/>
        </a:solidFill>
        <a:latin typeface="Arial" charset="0"/>
        <a:ea typeface="ＭＳ Ｐゴシック" charset="-128"/>
        <a:cs typeface="+mn-cs"/>
      </a:defRPr>
    </a:lvl6pPr>
    <a:lvl7pPr marL="3056473" algn="l" defTabSz="1018824" rtl="0" eaLnBrk="1" latinLnBrk="0" hangingPunct="1">
      <a:defRPr kern="1200">
        <a:solidFill>
          <a:schemeClr val="tx1"/>
        </a:solidFill>
        <a:latin typeface="Arial" charset="0"/>
        <a:ea typeface="ＭＳ Ｐゴシック" charset="-128"/>
        <a:cs typeface="+mn-cs"/>
      </a:defRPr>
    </a:lvl7pPr>
    <a:lvl8pPr marL="3565886" algn="l" defTabSz="1018824" rtl="0" eaLnBrk="1" latinLnBrk="0" hangingPunct="1">
      <a:defRPr kern="1200">
        <a:solidFill>
          <a:schemeClr val="tx1"/>
        </a:solidFill>
        <a:latin typeface="Arial" charset="0"/>
        <a:ea typeface="ＭＳ Ｐゴシック" charset="-128"/>
        <a:cs typeface="+mn-cs"/>
      </a:defRPr>
    </a:lvl8pPr>
    <a:lvl9pPr marL="4075298" algn="l" defTabSz="1018824"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4225">
          <p15:clr>
            <a:srgbClr val="A4A3A4"/>
          </p15:clr>
        </p15:guide>
        <p15:guide id="2" pos="5796">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0AF"/>
    <a:srgbClr val="8EABDE"/>
    <a:srgbClr val="82B6DA"/>
    <a:srgbClr val="1F88C8"/>
    <a:srgbClr val="AAD5F8"/>
    <a:srgbClr val="88C1F4"/>
    <a:srgbClr val="660033"/>
    <a:srgbClr val="8FACE1"/>
    <a:srgbClr val="ABC5D5"/>
    <a:srgbClr val="3E9F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94598" autoAdjust="0"/>
  </p:normalViewPr>
  <p:slideViewPr>
    <p:cSldViewPr snapToGrid="0">
      <p:cViewPr varScale="1">
        <p:scale>
          <a:sx n="95" d="100"/>
          <a:sy n="95" d="100"/>
        </p:scale>
        <p:origin x="1920" y="66"/>
      </p:cViewPr>
      <p:guideLst>
        <p:guide orient="horz" pos="4225"/>
        <p:guide pos="57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notesViewPr>
    <p:cSldViewPr snapToGrid="0">
      <p:cViewPr varScale="1">
        <p:scale>
          <a:sx n="80" d="100"/>
          <a:sy n="80" d="100"/>
        </p:scale>
        <p:origin x="-2022" y="-10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6564A845-1373-4E5C-83C2-97B140D69617}" type="datetimeFigureOut">
              <a:rPr lang="en-US" smtClean="0"/>
              <a:pPr/>
              <a:t>8/25/2021</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F164DC2-F7B5-412D-805E-968F4F07D071}" type="slidenum">
              <a:rPr lang="en-US" smtClean="0"/>
              <a:pPr/>
              <a:t>‹#›</a:t>
            </a:fld>
            <a:endParaRPr lang="en-US"/>
          </a:p>
        </p:txBody>
      </p:sp>
    </p:spTree>
    <p:extLst>
      <p:ext uri="{BB962C8B-B14F-4D97-AF65-F5344CB8AC3E}">
        <p14:creationId xmlns:p14="http://schemas.microsoft.com/office/powerpoint/2010/main" val="777059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FDB7521C-FC4B-480D-B3D4-1A3DDB8D23F5}" type="datetimeFigureOut">
              <a:rPr lang="en-US" smtClean="0"/>
              <a:pPr/>
              <a:t>8/25/2021</a:t>
            </a:fld>
            <a:endParaRPr lang="en-US"/>
          </a:p>
        </p:txBody>
      </p:sp>
      <p:sp>
        <p:nvSpPr>
          <p:cNvPr id="4" name="Slide Image Placeholder 3"/>
          <p:cNvSpPr>
            <a:spLocks noGrp="1" noRot="1" noChangeAspect="1"/>
          </p:cNvSpPr>
          <p:nvPr>
            <p:ph type="sldImg" idx="2"/>
          </p:nvPr>
        </p:nvSpPr>
        <p:spPr>
          <a:xfrm>
            <a:off x="1252538" y="698500"/>
            <a:ext cx="451802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94ABD1DE-8D17-4BC1-B801-BBA770B05B23}" type="slidenum">
              <a:rPr lang="en-US" smtClean="0"/>
              <a:pPr/>
              <a:t>‹#›</a:t>
            </a:fld>
            <a:endParaRPr lang="en-US"/>
          </a:p>
        </p:txBody>
      </p:sp>
    </p:spTree>
    <p:extLst>
      <p:ext uri="{BB962C8B-B14F-4D97-AF65-F5344CB8AC3E}">
        <p14:creationId xmlns:p14="http://schemas.microsoft.com/office/powerpoint/2010/main" val="2204500290"/>
      </p:ext>
    </p:extLst>
  </p:cSld>
  <p:clrMap bg1="lt1" tx1="dk1" bg2="lt2" tx2="dk2" accent1="accent1" accent2="accent2" accent3="accent3" accent4="accent4" accent5="accent5" accent6="accent6" hlink="hlink" folHlink="folHlink"/>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Give</a:t>
            </a:r>
            <a:r>
              <a:rPr lang="en-US" baseline="0" dirty="0"/>
              <a:t> them an idea of all the languages covered </a:t>
            </a:r>
            <a:endParaRPr lang="en-US" dirty="0"/>
          </a:p>
        </p:txBody>
      </p:sp>
      <p:sp>
        <p:nvSpPr>
          <p:cNvPr id="4" name="Slide Number Placeholder 3"/>
          <p:cNvSpPr>
            <a:spLocks noGrp="1"/>
          </p:cNvSpPr>
          <p:nvPr>
            <p:ph type="sldNum" sz="quarter" idx="10"/>
          </p:nvPr>
        </p:nvSpPr>
        <p:spPr/>
        <p:txBody>
          <a:bodyPr/>
          <a:lstStyle/>
          <a:p>
            <a:fld id="{94ABD1DE-8D17-4BC1-B801-BBA770B05B23}" type="slidenum">
              <a:rPr lang="en-US" smtClean="0"/>
              <a:pPr/>
              <a:t>8</a:t>
            </a:fld>
            <a:endParaRPr lang="en-US"/>
          </a:p>
        </p:txBody>
      </p:sp>
    </p:spTree>
    <p:extLst>
      <p:ext uri="{BB962C8B-B14F-4D97-AF65-F5344CB8AC3E}">
        <p14:creationId xmlns:p14="http://schemas.microsoft.com/office/powerpoint/2010/main" val="795136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BD1DE-8D17-4BC1-B801-BBA770B05B23}" type="slidenum">
              <a:rPr lang="en-US" smtClean="0"/>
              <a:pPr/>
              <a:t>9</a:t>
            </a:fld>
            <a:endParaRPr lang="en-US"/>
          </a:p>
        </p:txBody>
      </p:sp>
    </p:spTree>
    <p:extLst>
      <p:ext uri="{BB962C8B-B14F-4D97-AF65-F5344CB8AC3E}">
        <p14:creationId xmlns:p14="http://schemas.microsoft.com/office/powerpoint/2010/main" val="1555668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502920" y="311256"/>
            <a:ext cx="9052560" cy="1295400"/>
          </a:xfrm>
          <a:prstGeom prst="rect">
            <a:avLst/>
          </a:prstGeom>
        </p:spPr>
        <p:txBody>
          <a:bodyPr lIns="101882" tIns="50941" rIns="101882" bIns="50941"/>
          <a:lstStyle>
            <a:lvl1pPr>
              <a:defRPr>
                <a:latin typeface="Arial" pitchFamily="34" charset="0"/>
              </a:defRPr>
            </a:lvl1pPr>
          </a:lstStyle>
          <a:p>
            <a:r>
              <a:rPr lang="en-US"/>
              <a:t>Click to edit Master title style</a:t>
            </a:r>
            <a:endParaRPr lang="da-DK" dirty="0"/>
          </a:p>
        </p:txBody>
      </p:sp>
      <p:sp>
        <p:nvSpPr>
          <p:cNvPr id="3" name="Pladsholder til lodret titel 2"/>
          <p:cNvSpPr>
            <a:spLocks noGrp="1"/>
          </p:cNvSpPr>
          <p:nvPr>
            <p:ph type="body" orient="vert" idx="1"/>
          </p:nvPr>
        </p:nvSpPr>
        <p:spPr>
          <a:xfrm>
            <a:off x="502920" y="1813560"/>
            <a:ext cx="9052560" cy="5129425"/>
          </a:xfrm>
          <a:prstGeom prst="rect">
            <a:avLst/>
          </a:prstGeom>
        </p:spPr>
        <p:txBody>
          <a:bodyPr vert="eaVert" lIns="101882" tIns="50941" rIns="101882" bIns="50941"/>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4" name="Pladsholder til dato 3"/>
          <p:cNvSpPr>
            <a:spLocks noGrp="1"/>
          </p:cNvSpPr>
          <p:nvPr>
            <p:ph type="dt" sz="half" idx="10"/>
          </p:nvPr>
        </p:nvSpPr>
        <p:spPr>
          <a:xfrm>
            <a:off x="502920" y="7203864"/>
            <a:ext cx="23469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855C78FF-173C-4270-B470-189F7C60CADF}" type="datetime1">
              <a:rPr lang="en-US" smtClean="0"/>
              <a:t>8/25/2021</a:t>
            </a:fld>
            <a:endParaRPr lang="da-DK" dirty="0"/>
          </a:p>
        </p:txBody>
      </p:sp>
      <p:sp>
        <p:nvSpPr>
          <p:cNvPr id="5" name="Pladsholder til sidefod 4"/>
          <p:cNvSpPr>
            <a:spLocks noGrp="1"/>
          </p:cNvSpPr>
          <p:nvPr>
            <p:ph type="ftr" sz="quarter" idx="11"/>
          </p:nvPr>
        </p:nvSpPr>
        <p:spPr>
          <a:xfrm>
            <a:off x="3436620" y="7203864"/>
            <a:ext cx="31851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6" name="Pladsholder til diasnummer 5"/>
          <p:cNvSpPr>
            <a:spLocks noGrp="1"/>
          </p:cNvSpPr>
          <p:nvPr>
            <p:ph type="sldNum" sz="quarter" idx="12"/>
          </p:nvPr>
        </p:nvSpPr>
        <p:spPr>
          <a:xfrm>
            <a:off x="7208520" y="7203864"/>
            <a:ext cx="23469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1DEEF509-08E2-4F04-B43F-1BB9E4B6630A}" type="slidenum">
              <a:rPr lang="da-DK"/>
              <a:pPr>
                <a:defRPr/>
              </a:pPr>
              <a:t>‹#›</a:t>
            </a:fld>
            <a:endParaRPr lang="da-DK"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7292340" y="311257"/>
            <a:ext cx="2263140" cy="6631728"/>
          </a:xfrm>
          <a:prstGeom prst="rect">
            <a:avLst/>
          </a:prstGeom>
        </p:spPr>
        <p:txBody>
          <a:bodyPr vert="eaVert" lIns="101882" tIns="50941" rIns="101882" bIns="50941"/>
          <a:lstStyle>
            <a:lvl1pPr>
              <a:defRPr>
                <a:latin typeface="Arial" pitchFamily="34" charset="0"/>
              </a:defRPr>
            </a:lvl1pPr>
          </a:lstStyle>
          <a:p>
            <a:r>
              <a:rPr lang="en-US"/>
              <a:t>Click to edit Master title style</a:t>
            </a:r>
            <a:endParaRPr lang="da-DK" dirty="0"/>
          </a:p>
        </p:txBody>
      </p:sp>
      <p:sp>
        <p:nvSpPr>
          <p:cNvPr id="3" name="Pladsholder til lodret titel 2"/>
          <p:cNvSpPr>
            <a:spLocks noGrp="1"/>
          </p:cNvSpPr>
          <p:nvPr>
            <p:ph type="body" orient="vert" idx="1"/>
          </p:nvPr>
        </p:nvSpPr>
        <p:spPr>
          <a:xfrm>
            <a:off x="502920" y="311257"/>
            <a:ext cx="6621780" cy="6631728"/>
          </a:xfrm>
          <a:prstGeom prst="rect">
            <a:avLst/>
          </a:prstGeom>
        </p:spPr>
        <p:txBody>
          <a:bodyPr vert="eaVert" lIns="101882" tIns="50941" rIns="101882" bIns="50941"/>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4" name="Pladsholder til dato 3"/>
          <p:cNvSpPr>
            <a:spLocks noGrp="1"/>
          </p:cNvSpPr>
          <p:nvPr>
            <p:ph type="dt" sz="half" idx="10"/>
          </p:nvPr>
        </p:nvSpPr>
        <p:spPr>
          <a:xfrm>
            <a:off x="502920" y="7203864"/>
            <a:ext cx="23469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529D43C7-BCB3-40C2-BD76-3B2BEA4FCD47}" type="datetime1">
              <a:rPr lang="en-US" smtClean="0"/>
              <a:t>8/25/2021</a:t>
            </a:fld>
            <a:endParaRPr lang="da-DK" dirty="0"/>
          </a:p>
        </p:txBody>
      </p:sp>
      <p:sp>
        <p:nvSpPr>
          <p:cNvPr id="5" name="Pladsholder til sidefod 4"/>
          <p:cNvSpPr>
            <a:spLocks noGrp="1"/>
          </p:cNvSpPr>
          <p:nvPr>
            <p:ph type="ftr" sz="quarter" idx="11"/>
          </p:nvPr>
        </p:nvSpPr>
        <p:spPr>
          <a:xfrm>
            <a:off x="3436620" y="7203864"/>
            <a:ext cx="31851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6" name="Pladsholder til diasnummer 5"/>
          <p:cNvSpPr>
            <a:spLocks noGrp="1"/>
          </p:cNvSpPr>
          <p:nvPr>
            <p:ph type="sldNum" sz="quarter" idx="12"/>
          </p:nvPr>
        </p:nvSpPr>
        <p:spPr>
          <a:xfrm>
            <a:off x="7208520" y="7203864"/>
            <a:ext cx="23469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DB99397C-9C4F-438B-9CFA-9957D0153AE3}" type="slidenum">
              <a:rPr lang="da-DK"/>
              <a:pPr>
                <a:defRPr/>
              </a:pPr>
              <a:t>‹#›</a:t>
            </a:fld>
            <a:endParaRPr lang="da-DK"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5" name="Rektangel 2"/>
          <p:cNvSpPr>
            <a:spLocks noChangeArrowheads="1"/>
          </p:cNvSpPr>
          <p:nvPr/>
        </p:nvSpPr>
        <p:spPr bwMode="auto">
          <a:xfrm>
            <a:off x="0" y="901383"/>
            <a:ext cx="10058400" cy="1394354"/>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lIns="101882" tIns="50941" rIns="101882" bIns="50941" anchor="ctr"/>
          <a:lstStyle/>
          <a:p>
            <a:pPr indent="-382059" algn="ctr" fontAlgn="auto">
              <a:spcBef>
                <a:spcPts val="0"/>
              </a:spcBef>
              <a:spcAft>
                <a:spcPts val="0"/>
              </a:spcAft>
              <a:buFont typeface="+mj-lt"/>
              <a:buAutoNum type="arabicPeriod"/>
              <a:defRPr/>
            </a:pPr>
            <a:endParaRPr lang="da-DK" sz="1800" b="1" kern="0" noProof="1">
              <a:solidFill>
                <a:srgbClr val="FFFFFF"/>
              </a:solidFill>
              <a:latin typeface="Arial" pitchFamily="34" charset="0"/>
              <a:ea typeface="ＭＳ Ｐゴシック" pitchFamily="-97" charset="-128"/>
            </a:endParaRPr>
          </a:p>
        </p:txBody>
      </p:sp>
      <p:pic>
        <p:nvPicPr>
          <p:cNvPr id="6" name="Billede 3" descr="dreamstime_www_world.jpg"/>
          <p:cNvPicPr>
            <a:picLocks noChangeAspect="1"/>
          </p:cNvPicPr>
          <p:nvPr userDrawn="1"/>
        </p:nvPicPr>
        <p:blipFill>
          <a:blip r:embed="rId2"/>
          <a:stretch>
            <a:fillRect/>
          </a:stretch>
        </p:blipFill>
        <p:spPr bwMode="auto">
          <a:xfrm>
            <a:off x="8341837" y="894303"/>
            <a:ext cx="1716563" cy="1406770"/>
          </a:xfrm>
          <a:prstGeom prst="rect">
            <a:avLst/>
          </a:prstGeom>
          <a:noFill/>
          <a:ln w="9525">
            <a:noFill/>
            <a:miter lim="800000"/>
            <a:headEnd/>
            <a:tailEnd/>
          </a:ln>
        </p:spPr>
      </p:pic>
      <p:sp>
        <p:nvSpPr>
          <p:cNvPr id="3" name="Pladsholder til indhold 2"/>
          <p:cNvSpPr>
            <a:spLocks noGrp="1"/>
          </p:cNvSpPr>
          <p:nvPr>
            <p:ph idx="1"/>
          </p:nvPr>
        </p:nvSpPr>
        <p:spPr>
          <a:xfrm>
            <a:off x="502920" y="2605194"/>
            <a:ext cx="9052560" cy="4337791"/>
          </a:xfrm>
          <a:prstGeom prst="rect">
            <a:avLst/>
          </a:prstGeom>
        </p:spPr>
        <p:txBody>
          <a:bodyPr lIns="101882" tIns="50941" rIns="101882" bIns="50941"/>
          <a:lstStyle>
            <a:lvl1pPr>
              <a:defRPr>
                <a:solidFill>
                  <a:srgbClr val="000000"/>
                </a:solidFill>
                <a:latin typeface="Arial" pitchFamily="34" charset="0"/>
                <a:cs typeface="Arial" pitchFamily="34" charset="0"/>
              </a:defRPr>
            </a:lvl1pPr>
            <a:lvl2pPr>
              <a:defRPr>
                <a:solidFill>
                  <a:srgbClr val="000000"/>
                </a:solidFill>
                <a:latin typeface="Arial" pitchFamily="34" charset="0"/>
                <a:cs typeface="Arial" pitchFamily="34" charset="0"/>
              </a:defRPr>
            </a:lvl2pPr>
            <a:lvl3pPr>
              <a:defRPr>
                <a:solidFill>
                  <a:srgbClr val="000000"/>
                </a:solidFill>
                <a:latin typeface="Arial" pitchFamily="34" charset="0"/>
                <a:cs typeface="Arial" pitchFamily="34" charset="0"/>
              </a:defRPr>
            </a:lvl3pPr>
            <a:lvl4pPr>
              <a:defRPr>
                <a:solidFill>
                  <a:srgbClr val="000000"/>
                </a:solidFill>
                <a:latin typeface="Arial" pitchFamily="34" charset="0"/>
                <a:cs typeface="Arial" pitchFamily="34" charset="0"/>
              </a:defRPr>
            </a:lvl4pPr>
            <a:lvl5pPr>
              <a:defRPr>
                <a:solidFill>
                  <a:srgbClr val="000000"/>
                </a:solidFill>
                <a:latin typeface="Arial" pitchFamily="34" charset="0"/>
                <a:cs typeface="Arial" pitchFamily="34" charset="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Titel 1"/>
          <p:cNvSpPr>
            <a:spLocks noGrp="1"/>
          </p:cNvSpPr>
          <p:nvPr>
            <p:ph type="title"/>
          </p:nvPr>
        </p:nvSpPr>
        <p:spPr>
          <a:xfrm>
            <a:off x="195580" y="944563"/>
            <a:ext cx="5043170" cy="638704"/>
          </a:xfrm>
          <a:prstGeom prst="rect">
            <a:avLst/>
          </a:prstGeom>
        </p:spPr>
        <p:txBody>
          <a:bodyPr lIns="101882" tIns="50941" rIns="101882" bIns="50941"/>
          <a:lstStyle>
            <a:lvl1pPr algn="l">
              <a:defRPr sz="3600">
                <a:latin typeface="Arial" pitchFamily="34" charset="0"/>
                <a:cs typeface="Arial" pitchFamily="34" charset="0"/>
              </a:defRPr>
            </a:lvl1pPr>
          </a:lstStyle>
          <a:p>
            <a:r>
              <a:rPr lang="da-DK" dirty="0"/>
              <a:t>Klik for at redigere i masteren</a:t>
            </a:r>
          </a:p>
        </p:txBody>
      </p:sp>
      <p:sp>
        <p:nvSpPr>
          <p:cNvPr id="11" name="Pladsholder til tekst 2"/>
          <p:cNvSpPr>
            <a:spLocks noGrp="1"/>
          </p:cNvSpPr>
          <p:nvPr>
            <p:ph type="body" idx="13"/>
          </p:nvPr>
        </p:nvSpPr>
        <p:spPr>
          <a:xfrm>
            <a:off x="195580" y="1640841"/>
            <a:ext cx="5906516" cy="500887"/>
          </a:xfrm>
          <a:prstGeom prst="rect">
            <a:avLst/>
          </a:prstGeom>
        </p:spPr>
        <p:txBody>
          <a:bodyPr lIns="101882" tIns="50941" rIns="101882" bIns="50941" anchor="b"/>
          <a:lstStyle>
            <a:lvl1pPr marL="0" indent="0">
              <a:buNone/>
              <a:defRPr sz="2200" b="1">
                <a:latin typeface="Arial" pitchFamily="34" charset="0"/>
                <a:cs typeface="Arial" pitchFamily="34" charset="0"/>
              </a:defRPr>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da-DK" dirty="0"/>
              <a:t>Klik for at redigere teksttypografierne i masteren</a:t>
            </a:r>
          </a:p>
        </p:txBody>
      </p:sp>
      <p:sp>
        <p:nvSpPr>
          <p:cNvPr id="7" name="Pladsholder til dato 3"/>
          <p:cNvSpPr>
            <a:spLocks noGrp="1"/>
          </p:cNvSpPr>
          <p:nvPr userDrawn="1">
            <p:ph type="dt" sz="half" idx="14"/>
          </p:nvPr>
        </p:nvSpPr>
        <p:spPr>
          <a:xfrm>
            <a:off x="502920" y="7203864"/>
            <a:ext cx="2346960" cy="413808"/>
          </a:xfrm>
          <a:prstGeom prst="rect">
            <a:avLst/>
          </a:prstGeom>
        </p:spPr>
        <p:txBody>
          <a:bodyPr vert="horz" wrap="square" lIns="101882" tIns="50941" rIns="101882" bIns="50941" numCol="1" anchor="t" anchorCtr="0" compatLnSpc="1">
            <a:prstTxWarp prst="textNoShape">
              <a:avLst/>
            </a:prstTxWarp>
          </a:bodyPr>
          <a:lstStyle>
            <a:lvl1pPr>
              <a:defRPr>
                <a:solidFill>
                  <a:srgbClr val="000000"/>
                </a:solidFill>
                <a:latin typeface="Arial" pitchFamily="34" charset="0"/>
                <a:cs typeface="ＭＳ Ｐゴシック" charset="-128"/>
              </a:defRPr>
            </a:lvl1pPr>
          </a:lstStyle>
          <a:p>
            <a:pPr>
              <a:defRPr/>
            </a:pPr>
            <a:fld id="{3D55C7CE-8D6D-40A9-AF6B-444BB04C2FA8}" type="datetime1">
              <a:rPr lang="en-US" smtClean="0"/>
              <a:t>8/25/2021</a:t>
            </a:fld>
            <a:endParaRPr lang="da-DK"/>
          </a:p>
        </p:txBody>
      </p:sp>
      <p:sp>
        <p:nvSpPr>
          <p:cNvPr id="8" name="Pladsholder til diasnummer 5"/>
          <p:cNvSpPr>
            <a:spLocks noGrp="1"/>
          </p:cNvSpPr>
          <p:nvPr userDrawn="1">
            <p:ph type="sldNum" sz="quarter" idx="15"/>
          </p:nvPr>
        </p:nvSpPr>
        <p:spPr>
          <a:xfrm>
            <a:off x="7208520" y="7203864"/>
            <a:ext cx="2346960" cy="413808"/>
          </a:xfrm>
          <a:prstGeom prst="rect">
            <a:avLst/>
          </a:prstGeom>
        </p:spPr>
        <p:txBody>
          <a:bodyPr vert="horz" wrap="square" lIns="101882" tIns="50941" rIns="101882" bIns="50941" numCol="1" anchor="t" anchorCtr="0" compatLnSpc="1">
            <a:prstTxWarp prst="textNoShape">
              <a:avLst/>
            </a:prstTxWarp>
          </a:bodyPr>
          <a:lstStyle>
            <a:lvl1pPr>
              <a:defRPr>
                <a:solidFill>
                  <a:srgbClr val="000000"/>
                </a:solidFill>
                <a:latin typeface="Arial" pitchFamily="34" charset="0"/>
                <a:cs typeface="ＭＳ Ｐゴシック" charset="-128"/>
              </a:defRPr>
            </a:lvl1pPr>
          </a:lstStyle>
          <a:p>
            <a:pPr>
              <a:defRPr/>
            </a:pPr>
            <a:r>
              <a:rPr lang="da-DK"/>
              <a:t>Your Logo</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grpSp>
        <p:nvGrpSpPr>
          <p:cNvPr id="5" name="Gruppe 12"/>
          <p:cNvGrpSpPr>
            <a:grpSpLocks/>
          </p:cNvGrpSpPr>
          <p:nvPr userDrawn="1"/>
        </p:nvGrpSpPr>
        <p:grpSpPr bwMode="auto">
          <a:xfrm>
            <a:off x="0" y="0"/>
            <a:ext cx="10058400" cy="2232766"/>
            <a:chOff x="0" y="0"/>
            <a:chExt cx="9144000" cy="1970099"/>
          </a:xfrm>
        </p:grpSpPr>
        <p:sp>
          <p:nvSpPr>
            <p:cNvPr id="6" name="Rektangel 2"/>
            <p:cNvSpPr>
              <a:spLocks noChangeArrowheads="1"/>
            </p:cNvSpPr>
            <p:nvPr userDrawn="1"/>
          </p:nvSpPr>
          <p:spPr bwMode="auto">
            <a:xfrm>
              <a:off x="0" y="0"/>
              <a:ext cx="9144000" cy="1970099"/>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82059" algn="ctr">
                <a:buFont typeface="Calibri" pitchFamily="34" charset="0"/>
                <a:buAutoNum type="arabicPeriod"/>
                <a:defRPr/>
              </a:pPr>
              <a:endParaRPr lang="en-US" sz="1800" b="1" noProof="1">
                <a:solidFill>
                  <a:srgbClr val="FFFFFF"/>
                </a:solidFill>
                <a:latin typeface="Arial" pitchFamily="34" charset="0"/>
              </a:endParaRPr>
            </a:p>
          </p:txBody>
        </p:sp>
        <p:sp>
          <p:nvSpPr>
            <p:cNvPr id="7" name="Rektangel 3"/>
            <p:cNvSpPr>
              <a:spLocks noChangeArrowheads="1"/>
            </p:cNvSpPr>
            <p:nvPr userDrawn="1"/>
          </p:nvSpPr>
          <p:spPr bwMode="auto">
            <a:xfrm>
              <a:off x="0" y="1703398"/>
              <a:ext cx="9144000" cy="266701"/>
            </a:xfrm>
            <a:prstGeom prst="rect">
              <a:avLst/>
            </a:prstGeom>
            <a:gradFill rotWithShape="1">
              <a:gsLst>
                <a:gs pos="0">
                  <a:srgbClr val="002060"/>
                </a:gs>
                <a:gs pos="100000">
                  <a:srgbClr val="1F88C8"/>
                </a:gs>
              </a:gsLst>
              <a:lin ang="16200000"/>
            </a:gradFill>
            <a:ln w="9525">
              <a:solidFill>
                <a:srgbClr val="227088"/>
              </a:solidFill>
              <a:miter lim="800000"/>
              <a:headEnd/>
              <a:tailEnd/>
            </a:ln>
            <a:effectLst>
              <a:outerShdw blurRad="63500" dist="23000" dir="5400000" rotWithShape="0">
                <a:srgbClr val="000000">
                  <a:alpha val="34998"/>
                </a:srgbClr>
              </a:outerShdw>
            </a:effectLst>
          </p:spPr>
          <p:txBody>
            <a:bodyPr anchor="ctr"/>
            <a:lstStyle/>
            <a:p>
              <a:pPr indent="-382059" algn="ctr" defTabSz="1018824">
                <a:buFont typeface="Calibri" pitchFamily="34" charset="0"/>
                <a:buAutoNum type="arabicPeriod"/>
                <a:defRPr/>
              </a:pPr>
              <a:endParaRPr lang="en-US" sz="1600" b="1" noProof="1">
                <a:solidFill>
                  <a:srgbClr val="FFFFFF"/>
                </a:solidFill>
                <a:latin typeface="Arial" pitchFamily="34" charset="0"/>
              </a:endParaRPr>
            </a:p>
          </p:txBody>
        </p:sp>
      </p:grpSp>
      <p:sp>
        <p:nvSpPr>
          <p:cNvPr id="8" name="Pladsholder til indhold 2"/>
          <p:cNvSpPr>
            <a:spLocks noGrp="1"/>
          </p:cNvSpPr>
          <p:nvPr>
            <p:ph idx="1"/>
          </p:nvPr>
        </p:nvSpPr>
        <p:spPr>
          <a:xfrm>
            <a:off x="502920" y="2893060"/>
            <a:ext cx="9052560" cy="4049925"/>
          </a:xfrm>
          <a:prstGeom prst="rect">
            <a:avLst/>
          </a:prstGeom>
        </p:spPr>
        <p:txBody>
          <a:bodyPr lIns="101882" tIns="50941" rIns="101882" bIns="50941"/>
          <a:lstStyle>
            <a:lvl1pPr>
              <a:defRPr>
                <a:solidFill>
                  <a:srgbClr val="000000"/>
                </a:solidFill>
                <a:latin typeface="Arial" pitchFamily="34" charset="0"/>
                <a:cs typeface="Arial" pitchFamily="34" charset="0"/>
              </a:defRPr>
            </a:lvl1pPr>
            <a:lvl2pPr>
              <a:defRPr>
                <a:solidFill>
                  <a:srgbClr val="000000"/>
                </a:solidFill>
                <a:latin typeface="Arial" pitchFamily="34" charset="0"/>
                <a:cs typeface="Arial" pitchFamily="34" charset="0"/>
              </a:defRPr>
            </a:lvl2pPr>
            <a:lvl3pPr>
              <a:defRPr>
                <a:solidFill>
                  <a:srgbClr val="000000"/>
                </a:solidFill>
                <a:latin typeface="Arial" pitchFamily="34" charset="0"/>
                <a:cs typeface="Arial" pitchFamily="34" charset="0"/>
              </a:defRPr>
            </a:lvl3pPr>
            <a:lvl4pPr>
              <a:defRPr>
                <a:solidFill>
                  <a:srgbClr val="000000"/>
                </a:solidFill>
                <a:latin typeface="Arial" pitchFamily="34" charset="0"/>
                <a:cs typeface="Arial" pitchFamily="34" charset="0"/>
              </a:defRPr>
            </a:lvl4pPr>
            <a:lvl5pPr>
              <a:defRPr>
                <a:solidFill>
                  <a:srgbClr val="000000"/>
                </a:solidFill>
                <a:latin typeface="Arial" pitchFamily="34" charset="0"/>
                <a:cs typeface="Arial" pitchFamily="34" charset="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Titel 1"/>
          <p:cNvSpPr>
            <a:spLocks noGrp="1"/>
          </p:cNvSpPr>
          <p:nvPr>
            <p:ph type="title"/>
          </p:nvPr>
        </p:nvSpPr>
        <p:spPr>
          <a:xfrm>
            <a:off x="195580" y="584730"/>
            <a:ext cx="5043170" cy="638704"/>
          </a:xfrm>
          <a:prstGeom prst="rect">
            <a:avLst/>
          </a:prstGeom>
        </p:spPr>
        <p:txBody>
          <a:bodyPr lIns="101882" tIns="50941" rIns="101882" bIns="50941"/>
          <a:lstStyle>
            <a:lvl1pPr algn="l">
              <a:defRPr sz="3600">
                <a:latin typeface="Arial" pitchFamily="34" charset="0"/>
                <a:cs typeface="Arial" pitchFamily="34" charset="0"/>
              </a:defRPr>
            </a:lvl1pPr>
          </a:lstStyle>
          <a:p>
            <a:r>
              <a:rPr lang="da-DK" dirty="0"/>
              <a:t>Klik for at redigere i masteren</a:t>
            </a:r>
          </a:p>
        </p:txBody>
      </p:sp>
      <p:sp>
        <p:nvSpPr>
          <p:cNvPr id="12" name="Pladsholder til tekst 2"/>
          <p:cNvSpPr>
            <a:spLocks noGrp="1"/>
          </p:cNvSpPr>
          <p:nvPr>
            <p:ph type="body" idx="13"/>
          </p:nvPr>
        </p:nvSpPr>
        <p:spPr>
          <a:xfrm>
            <a:off x="195580" y="1281008"/>
            <a:ext cx="7138670" cy="406611"/>
          </a:xfrm>
          <a:prstGeom prst="rect">
            <a:avLst/>
          </a:prstGeom>
        </p:spPr>
        <p:txBody>
          <a:bodyPr lIns="101882" tIns="50941" rIns="101882" bIns="50941" anchor="b"/>
          <a:lstStyle>
            <a:lvl1pPr marL="0" indent="0">
              <a:buNone/>
              <a:defRPr sz="2700" b="1">
                <a:latin typeface="Arial" pitchFamily="34" charset="0"/>
                <a:cs typeface="Arial" pitchFamily="34" charset="0"/>
              </a:defRPr>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da-DK" dirty="0"/>
              <a:t>Klik for at redigere teksttypografierne i masteren</a:t>
            </a:r>
          </a:p>
        </p:txBody>
      </p:sp>
      <p:sp>
        <p:nvSpPr>
          <p:cNvPr id="9" name="Pladsholder til dato 3"/>
          <p:cNvSpPr>
            <a:spLocks noGrp="1"/>
          </p:cNvSpPr>
          <p:nvPr>
            <p:ph type="dt" sz="half" idx="14"/>
          </p:nvPr>
        </p:nvSpPr>
        <p:spPr>
          <a:xfrm>
            <a:off x="502920" y="7203864"/>
            <a:ext cx="2346960" cy="413808"/>
          </a:xfrm>
          <a:prstGeom prst="rect">
            <a:avLst/>
          </a:prstGeom>
        </p:spPr>
        <p:txBody>
          <a:bodyPr vert="horz" wrap="square" lIns="101882" tIns="50941" rIns="101882" bIns="50941" numCol="1" anchor="t" anchorCtr="0" compatLnSpc="1">
            <a:prstTxWarp prst="textNoShape">
              <a:avLst/>
            </a:prstTxWarp>
          </a:bodyPr>
          <a:lstStyle>
            <a:lvl1pPr>
              <a:defRPr>
                <a:solidFill>
                  <a:srgbClr val="000000"/>
                </a:solidFill>
                <a:latin typeface="Arial" pitchFamily="34" charset="0"/>
                <a:cs typeface="ＭＳ Ｐゴシック" charset="-128"/>
              </a:defRPr>
            </a:lvl1pPr>
          </a:lstStyle>
          <a:p>
            <a:pPr>
              <a:defRPr/>
            </a:pPr>
            <a:fld id="{EB7AF4A7-86B4-437E-BFC1-F6AE36017CBA}" type="datetime1">
              <a:rPr lang="en-US" smtClean="0"/>
              <a:t>8/25/2021</a:t>
            </a:fld>
            <a:endParaRPr lang="da-DK"/>
          </a:p>
        </p:txBody>
      </p:sp>
      <p:sp>
        <p:nvSpPr>
          <p:cNvPr id="10" name="Pladsholder til diasnummer 5"/>
          <p:cNvSpPr>
            <a:spLocks noGrp="1"/>
          </p:cNvSpPr>
          <p:nvPr>
            <p:ph type="sldNum" sz="quarter" idx="15"/>
          </p:nvPr>
        </p:nvSpPr>
        <p:spPr>
          <a:xfrm>
            <a:off x="7208520" y="7203864"/>
            <a:ext cx="2346960" cy="413808"/>
          </a:xfrm>
          <a:prstGeom prst="rect">
            <a:avLst/>
          </a:prstGeom>
        </p:spPr>
        <p:txBody>
          <a:bodyPr vert="horz" wrap="square" lIns="101882" tIns="50941" rIns="101882" bIns="50941" numCol="1" anchor="t" anchorCtr="0" compatLnSpc="1">
            <a:prstTxWarp prst="textNoShape">
              <a:avLst/>
            </a:prstTxWarp>
          </a:bodyPr>
          <a:lstStyle>
            <a:lvl1pPr>
              <a:defRPr>
                <a:solidFill>
                  <a:srgbClr val="000000"/>
                </a:solidFill>
                <a:latin typeface="Arial" pitchFamily="34" charset="0"/>
                <a:cs typeface="ＭＳ Ｐゴシック" charset="-128"/>
              </a:defRPr>
            </a:lvl1pPr>
          </a:lstStyle>
          <a:p>
            <a:pPr>
              <a:defRPr/>
            </a:pPr>
            <a:r>
              <a:rPr lang="da-DK"/>
              <a:t>Your Logo</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02920" y="311256"/>
            <a:ext cx="9052560" cy="1295400"/>
          </a:xfrm>
          <a:prstGeom prst="rect">
            <a:avLst/>
          </a:prstGeom>
        </p:spPr>
        <p:txBody>
          <a:bodyPr lIns="101882" tIns="50941" rIns="101882" bIns="50941"/>
          <a:lstStyle>
            <a:lvl1pPr>
              <a:defRPr>
                <a:latin typeface="Arial" pitchFamily="34" charset="0"/>
              </a:defRPr>
            </a:lvl1pPr>
          </a:lstStyle>
          <a:p>
            <a:r>
              <a:rPr lang="da-DK" dirty="0"/>
              <a:t>Klik for at redigere i masteren</a:t>
            </a:r>
          </a:p>
        </p:txBody>
      </p:sp>
      <p:sp>
        <p:nvSpPr>
          <p:cNvPr id="3" name="Pladsholder til indhold 2"/>
          <p:cNvSpPr>
            <a:spLocks noGrp="1"/>
          </p:cNvSpPr>
          <p:nvPr>
            <p:ph sz="half" idx="1"/>
          </p:nvPr>
        </p:nvSpPr>
        <p:spPr>
          <a:xfrm>
            <a:off x="502920" y="1813560"/>
            <a:ext cx="4442460" cy="5129425"/>
          </a:xfrm>
          <a:prstGeom prst="rect">
            <a:avLst/>
          </a:prstGeom>
        </p:spPr>
        <p:txBody>
          <a:bodyPr lIns="101882" tIns="50941" rIns="101882" bIns="50941"/>
          <a:lstStyle>
            <a:lvl1pPr>
              <a:defRPr sz="3100">
                <a:latin typeface="Arial" pitchFamily="34" charset="0"/>
              </a:defRPr>
            </a:lvl1pPr>
            <a:lvl2pPr>
              <a:defRPr sz="2700">
                <a:latin typeface="Arial" pitchFamily="34" charset="0"/>
              </a:defRPr>
            </a:lvl2pPr>
            <a:lvl3pPr>
              <a:defRPr sz="22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indhold 3"/>
          <p:cNvSpPr>
            <a:spLocks noGrp="1"/>
          </p:cNvSpPr>
          <p:nvPr>
            <p:ph sz="half" idx="2"/>
          </p:nvPr>
        </p:nvSpPr>
        <p:spPr>
          <a:xfrm>
            <a:off x="5113020" y="1813560"/>
            <a:ext cx="4442460" cy="5129425"/>
          </a:xfrm>
          <a:prstGeom prst="rect">
            <a:avLst/>
          </a:prstGeom>
        </p:spPr>
        <p:txBody>
          <a:bodyPr lIns="101882" tIns="50941" rIns="101882" bIns="50941"/>
          <a:lstStyle>
            <a:lvl1pPr>
              <a:defRPr sz="3100">
                <a:latin typeface="Arial" pitchFamily="34" charset="0"/>
              </a:defRPr>
            </a:lvl1pPr>
            <a:lvl2pPr>
              <a:defRPr sz="2700">
                <a:latin typeface="Arial" pitchFamily="34" charset="0"/>
              </a:defRPr>
            </a:lvl2pPr>
            <a:lvl3pPr>
              <a:defRPr sz="22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dato 3"/>
          <p:cNvSpPr>
            <a:spLocks noGrp="1"/>
          </p:cNvSpPr>
          <p:nvPr>
            <p:ph type="dt" sz="half" idx="10"/>
          </p:nvPr>
        </p:nvSpPr>
        <p:spPr>
          <a:xfrm>
            <a:off x="502920" y="7203864"/>
            <a:ext cx="23469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defRPr>
            </a:lvl1pPr>
          </a:lstStyle>
          <a:p>
            <a:pPr>
              <a:defRPr/>
            </a:pPr>
            <a:fld id="{260E5E2B-5394-44CC-98A4-EF0583D2ED5E}" type="datetime1">
              <a:rPr lang="en-US" smtClean="0"/>
              <a:t>8/25/2021</a:t>
            </a:fld>
            <a:endParaRPr lang="da-DK" dirty="0"/>
          </a:p>
        </p:txBody>
      </p:sp>
      <p:sp>
        <p:nvSpPr>
          <p:cNvPr id="6" name="Pladsholder til sidefod 4"/>
          <p:cNvSpPr>
            <a:spLocks noGrp="1"/>
          </p:cNvSpPr>
          <p:nvPr>
            <p:ph type="ftr" sz="quarter" idx="11"/>
          </p:nvPr>
        </p:nvSpPr>
        <p:spPr>
          <a:xfrm>
            <a:off x="3436620" y="7203864"/>
            <a:ext cx="31851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7" name="Pladsholder til diasnummer 5"/>
          <p:cNvSpPr>
            <a:spLocks noGrp="1"/>
          </p:cNvSpPr>
          <p:nvPr>
            <p:ph type="sldNum" sz="quarter" idx="12"/>
          </p:nvPr>
        </p:nvSpPr>
        <p:spPr>
          <a:xfrm>
            <a:off x="7208520" y="7203864"/>
            <a:ext cx="23469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defRPr>
            </a:lvl1pPr>
          </a:lstStyle>
          <a:p>
            <a:pPr>
              <a:defRPr/>
            </a:pPr>
            <a:fld id="{FFB08011-03CC-44B8-B792-7FED9D078C58}" type="slidenum">
              <a:rPr lang="da-DK"/>
              <a:pPr>
                <a:defRPr/>
              </a:pPr>
              <a:t>‹#›</a:t>
            </a:fld>
            <a:endParaRPr lang="da-DK"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502920" y="311256"/>
            <a:ext cx="9052560" cy="1295400"/>
          </a:xfrm>
          <a:prstGeom prst="rect">
            <a:avLst/>
          </a:prstGeom>
        </p:spPr>
        <p:txBody>
          <a:bodyPr lIns="101882" tIns="50941" rIns="101882" bIns="50941"/>
          <a:lstStyle>
            <a:lvl1pPr>
              <a:defRPr>
                <a:latin typeface="Arial" pitchFamily="34" charset="0"/>
              </a:defRPr>
            </a:lvl1pPr>
          </a:lstStyle>
          <a:p>
            <a:r>
              <a:rPr lang="da-DK" dirty="0"/>
              <a:t>Klik for at redigere i masteren</a:t>
            </a:r>
          </a:p>
        </p:txBody>
      </p:sp>
      <p:sp>
        <p:nvSpPr>
          <p:cNvPr id="3" name="Pladsholder til tekst 2"/>
          <p:cNvSpPr>
            <a:spLocks noGrp="1"/>
          </p:cNvSpPr>
          <p:nvPr>
            <p:ph type="body" idx="1"/>
          </p:nvPr>
        </p:nvSpPr>
        <p:spPr>
          <a:xfrm>
            <a:off x="502920" y="1739795"/>
            <a:ext cx="4444207" cy="725064"/>
          </a:xfrm>
          <a:prstGeom prst="rect">
            <a:avLst/>
          </a:prstGeom>
        </p:spPr>
        <p:txBody>
          <a:bodyPr lIns="101882" tIns="50941" rIns="101882" bIns="50941" anchor="b"/>
          <a:lstStyle>
            <a:lvl1pPr marL="0" indent="0">
              <a:buNone/>
              <a:defRPr sz="2700" b="1">
                <a:latin typeface="Arial" pitchFamily="34" charset="0"/>
              </a:defRPr>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da-DK" dirty="0"/>
              <a:t>Klik for at redigere teksttypografierne i masteren</a:t>
            </a:r>
          </a:p>
        </p:txBody>
      </p:sp>
      <p:sp>
        <p:nvSpPr>
          <p:cNvPr id="4" name="Pladsholder til indhold 3"/>
          <p:cNvSpPr>
            <a:spLocks noGrp="1"/>
          </p:cNvSpPr>
          <p:nvPr>
            <p:ph sz="half" idx="2"/>
          </p:nvPr>
        </p:nvSpPr>
        <p:spPr>
          <a:xfrm>
            <a:off x="502920" y="2464859"/>
            <a:ext cx="4444207" cy="4478126"/>
          </a:xfrm>
          <a:prstGeom prst="rect">
            <a:avLst/>
          </a:prstGeom>
        </p:spPr>
        <p:txBody>
          <a:bodyPr lIns="101882" tIns="50941" rIns="101882" bIns="50941"/>
          <a:lstStyle>
            <a:lvl1pPr>
              <a:defRPr sz="2700">
                <a:latin typeface="Arial" pitchFamily="34" charset="0"/>
              </a:defRPr>
            </a:lvl1pPr>
            <a:lvl2pPr>
              <a:defRPr sz="22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tekst 4"/>
          <p:cNvSpPr>
            <a:spLocks noGrp="1"/>
          </p:cNvSpPr>
          <p:nvPr>
            <p:ph type="body" sz="quarter" idx="3"/>
          </p:nvPr>
        </p:nvSpPr>
        <p:spPr>
          <a:xfrm>
            <a:off x="5109528" y="1739795"/>
            <a:ext cx="4445953" cy="725064"/>
          </a:xfrm>
          <a:prstGeom prst="rect">
            <a:avLst/>
          </a:prstGeom>
        </p:spPr>
        <p:txBody>
          <a:bodyPr lIns="101882" tIns="50941" rIns="101882" bIns="50941" anchor="b"/>
          <a:lstStyle>
            <a:lvl1pPr marL="0" indent="0">
              <a:buNone/>
              <a:defRPr sz="2700" b="1">
                <a:latin typeface="Arial" pitchFamily="34" charset="0"/>
              </a:defRPr>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da-DK" dirty="0"/>
              <a:t>Klik for at redigere teksttypografierne i masteren</a:t>
            </a:r>
          </a:p>
        </p:txBody>
      </p:sp>
      <p:sp>
        <p:nvSpPr>
          <p:cNvPr id="6" name="Pladsholder til indhold 5"/>
          <p:cNvSpPr>
            <a:spLocks noGrp="1"/>
          </p:cNvSpPr>
          <p:nvPr>
            <p:ph sz="quarter" idx="4"/>
          </p:nvPr>
        </p:nvSpPr>
        <p:spPr>
          <a:xfrm>
            <a:off x="5109528" y="2464859"/>
            <a:ext cx="4445953" cy="4478126"/>
          </a:xfrm>
          <a:prstGeom prst="rect">
            <a:avLst/>
          </a:prstGeom>
        </p:spPr>
        <p:txBody>
          <a:bodyPr lIns="101882" tIns="50941" rIns="101882" bIns="50941"/>
          <a:lstStyle>
            <a:lvl1pPr>
              <a:defRPr sz="2700">
                <a:latin typeface="Arial" pitchFamily="34" charset="0"/>
              </a:defRPr>
            </a:lvl1pPr>
            <a:lvl2pPr>
              <a:defRPr sz="22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Pladsholder til dato 3"/>
          <p:cNvSpPr>
            <a:spLocks noGrp="1"/>
          </p:cNvSpPr>
          <p:nvPr>
            <p:ph type="dt" sz="half" idx="10"/>
          </p:nvPr>
        </p:nvSpPr>
        <p:spPr>
          <a:xfrm>
            <a:off x="502920" y="7203864"/>
            <a:ext cx="23469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defRPr>
            </a:lvl1pPr>
          </a:lstStyle>
          <a:p>
            <a:pPr>
              <a:defRPr/>
            </a:pPr>
            <a:fld id="{44A90426-FF7F-4AF6-BBA3-68F96D95AC10}" type="datetime1">
              <a:rPr lang="en-US" smtClean="0"/>
              <a:t>8/25/2021</a:t>
            </a:fld>
            <a:endParaRPr lang="da-DK" dirty="0"/>
          </a:p>
        </p:txBody>
      </p:sp>
      <p:sp>
        <p:nvSpPr>
          <p:cNvPr id="8" name="Pladsholder til sidefod 4"/>
          <p:cNvSpPr>
            <a:spLocks noGrp="1"/>
          </p:cNvSpPr>
          <p:nvPr>
            <p:ph type="ftr" sz="quarter" idx="11"/>
          </p:nvPr>
        </p:nvSpPr>
        <p:spPr>
          <a:xfrm>
            <a:off x="3436620" y="7203864"/>
            <a:ext cx="31851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9" name="Pladsholder til diasnummer 5"/>
          <p:cNvSpPr>
            <a:spLocks noGrp="1"/>
          </p:cNvSpPr>
          <p:nvPr>
            <p:ph type="sldNum" sz="quarter" idx="12"/>
          </p:nvPr>
        </p:nvSpPr>
        <p:spPr>
          <a:xfrm>
            <a:off x="7208520" y="7203864"/>
            <a:ext cx="23469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defRPr>
            </a:lvl1pPr>
          </a:lstStyle>
          <a:p>
            <a:pPr>
              <a:defRPr/>
            </a:pPr>
            <a:fld id="{591C4F11-C667-4DBB-9AEB-30944A877E1C}" type="slidenum">
              <a:rPr lang="da-DK"/>
              <a:pPr>
                <a:defRPr/>
              </a:pPr>
              <a:t>‹#›</a:t>
            </a:fld>
            <a:endParaRPr lang="da-DK"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502920" y="311256"/>
            <a:ext cx="9052560" cy="1295400"/>
          </a:xfrm>
          <a:prstGeom prst="rect">
            <a:avLst/>
          </a:prstGeom>
        </p:spPr>
        <p:txBody>
          <a:bodyPr lIns="101882" tIns="50941" rIns="101882" bIns="50941"/>
          <a:lstStyle>
            <a:lvl1pPr>
              <a:defRPr>
                <a:latin typeface="Arial" pitchFamily="34" charset="0"/>
              </a:defRPr>
            </a:lvl1pPr>
          </a:lstStyle>
          <a:p>
            <a:r>
              <a:rPr lang="da-DK" dirty="0"/>
              <a:t>Klik for at redigere i masteren</a:t>
            </a:r>
          </a:p>
        </p:txBody>
      </p:sp>
      <p:sp>
        <p:nvSpPr>
          <p:cNvPr id="3" name="Pladsholder til dato 3"/>
          <p:cNvSpPr>
            <a:spLocks noGrp="1"/>
          </p:cNvSpPr>
          <p:nvPr>
            <p:ph type="dt" sz="half" idx="10"/>
          </p:nvPr>
        </p:nvSpPr>
        <p:spPr>
          <a:xfrm>
            <a:off x="502920" y="7203864"/>
            <a:ext cx="23469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defRPr>
            </a:lvl1pPr>
          </a:lstStyle>
          <a:p>
            <a:pPr>
              <a:defRPr/>
            </a:pPr>
            <a:fld id="{B2862127-DBB5-4A23-99BC-7C24AFD88B83}" type="datetime1">
              <a:rPr lang="en-US" smtClean="0"/>
              <a:t>8/25/2021</a:t>
            </a:fld>
            <a:endParaRPr lang="da-DK" dirty="0"/>
          </a:p>
        </p:txBody>
      </p:sp>
      <p:sp>
        <p:nvSpPr>
          <p:cNvPr id="4" name="Pladsholder til sidefod 4"/>
          <p:cNvSpPr>
            <a:spLocks noGrp="1"/>
          </p:cNvSpPr>
          <p:nvPr>
            <p:ph type="ftr" sz="quarter" idx="11"/>
          </p:nvPr>
        </p:nvSpPr>
        <p:spPr>
          <a:xfrm>
            <a:off x="3436620" y="7203864"/>
            <a:ext cx="31851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5" name="Pladsholder til diasnummer 5"/>
          <p:cNvSpPr>
            <a:spLocks noGrp="1"/>
          </p:cNvSpPr>
          <p:nvPr>
            <p:ph type="sldNum" sz="quarter" idx="12"/>
          </p:nvPr>
        </p:nvSpPr>
        <p:spPr>
          <a:xfrm>
            <a:off x="7208520" y="7203864"/>
            <a:ext cx="23469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defRPr>
            </a:lvl1pPr>
          </a:lstStyle>
          <a:p>
            <a:pPr>
              <a:defRPr/>
            </a:pPr>
            <a:fld id="{16470AF8-ED16-43A4-8C07-2F99234B8D62}" type="slidenum">
              <a:rPr lang="da-DK"/>
              <a:pPr>
                <a:defRPr/>
              </a:pPr>
              <a:t>‹#›</a:t>
            </a:fld>
            <a:endParaRPr lang="da-DK"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502920" y="7203864"/>
            <a:ext cx="23469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defRPr>
            </a:lvl1pPr>
          </a:lstStyle>
          <a:p>
            <a:pPr>
              <a:defRPr/>
            </a:pPr>
            <a:fld id="{5CBD24A3-47A1-416E-8462-B245621DDE41}" type="datetime1">
              <a:rPr lang="en-US" smtClean="0"/>
              <a:t>8/25/2021</a:t>
            </a:fld>
            <a:endParaRPr lang="da-DK" dirty="0"/>
          </a:p>
        </p:txBody>
      </p:sp>
      <p:sp>
        <p:nvSpPr>
          <p:cNvPr id="3" name="Pladsholder til sidefod 4"/>
          <p:cNvSpPr>
            <a:spLocks noGrp="1"/>
          </p:cNvSpPr>
          <p:nvPr>
            <p:ph type="ftr" sz="quarter" idx="11"/>
          </p:nvPr>
        </p:nvSpPr>
        <p:spPr>
          <a:xfrm>
            <a:off x="3436620" y="7203864"/>
            <a:ext cx="31851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4" name="Pladsholder til diasnummer 5"/>
          <p:cNvSpPr>
            <a:spLocks noGrp="1"/>
          </p:cNvSpPr>
          <p:nvPr>
            <p:ph type="sldNum" sz="quarter" idx="12"/>
          </p:nvPr>
        </p:nvSpPr>
        <p:spPr>
          <a:xfrm>
            <a:off x="7208520" y="7203864"/>
            <a:ext cx="23469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defRPr>
            </a:lvl1pPr>
          </a:lstStyle>
          <a:p>
            <a:pPr>
              <a:defRPr/>
            </a:pPr>
            <a:fld id="{92EB0010-9142-4656-9026-5E3F937809F4}" type="slidenum">
              <a:rPr lang="da-DK"/>
              <a:pPr>
                <a:defRPr/>
              </a:pPr>
              <a:t>‹#›</a:t>
            </a:fld>
            <a:endParaRPr lang="da-DK"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502921" y="309457"/>
            <a:ext cx="3309144" cy="1316990"/>
          </a:xfrm>
          <a:prstGeom prst="rect">
            <a:avLst/>
          </a:prstGeom>
        </p:spPr>
        <p:txBody>
          <a:bodyPr lIns="101882" tIns="50941" rIns="101882" bIns="50941" anchor="b"/>
          <a:lstStyle>
            <a:lvl1pPr algn="l">
              <a:defRPr sz="2200" b="1">
                <a:latin typeface="Arial" pitchFamily="34" charset="0"/>
              </a:defRPr>
            </a:lvl1pPr>
          </a:lstStyle>
          <a:p>
            <a:r>
              <a:rPr lang="da-DK" dirty="0"/>
              <a:t>Klik for at redigere i masteren</a:t>
            </a:r>
          </a:p>
        </p:txBody>
      </p:sp>
      <p:sp>
        <p:nvSpPr>
          <p:cNvPr id="3" name="Pladsholder til indhold 2"/>
          <p:cNvSpPr>
            <a:spLocks noGrp="1"/>
          </p:cNvSpPr>
          <p:nvPr>
            <p:ph idx="1"/>
          </p:nvPr>
        </p:nvSpPr>
        <p:spPr>
          <a:xfrm>
            <a:off x="3932555" y="309457"/>
            <a:ext cx="5622925" cy="6633528"/>
          </a:xfrm>
          <a:prstGeom prst="rect">
            <a:avLst/>
          </a:prstGeom>
        </p:spPr>
        <p:txBody>
          <a:bodyPr lIns="101882" tIns="50941" rIns="101882" bIns="50941"/>
          <a:lstStyle>
            <a:lvl1pPr>
              <a:defRPr sz="3600">
                <a:latin typeface="Arial" pitchFamily="34" charset="0"/>
              </a:defRPr>
            </a:lvl1pPr>
            <a:lvl2pPr>
              <a:defRPr sz="3100">
                <a:latin typeface="Arial" pitchFamily="34" charset="0"/>
              </a:defRPr>
            </a:lvl2pPr>
            <a:lvl3pPr>
              <a:defRPr sz="2700">
                <a:latin typeface="Arial" pitchFamily="34" charset="0"/>
              </a:defRPr>
            </a:lvl3pPr>
            <a:lvl4pPr>
              <a:defRPr sz="2200">
                <a:latin typeface="Arial" pitchFamily="34" charset="0"/>
              </a:defRPr>
            </a:lvl4pPr>
            <a:lvl5pPr>
              <a:defRPr sz="2200">
                <a:latin typeface="Arial" pitchFamily="34" charset="0"/>
              </a:defRPr>
            </a:lvl5pPr>
            <a:lvl6pPr>
              <a:defRPr sz="2200"/>
            </a:lvl6pPr>
            <a:lvl7pPr>
              <a:defRPr sz="2200"/>
            </a:lvl7pPr>
            <a:lvl8pPr>
              <a:defRPr sz="2200"/>
            </a:lvl8pPr>
            <a:lvl9pPr>
              <a:defRPr sz="2200"/>
            </a:lvl9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tekst 3"/>
          <p:cNvSpPr>
            <a:spLocks noGrp="1"/>
          </p:cNvSpPr>
          <p:nvPr>
            <p:ph type="body" sz="half" idx="2"/>
          </p:nvPr>
        </p:nvSpPr>
        <p:spPr>
          <a:xfrm>
            <a:off x="502921" y="1626447"/>
            <a:ext cx="3309144" cy="5316538"/>
          </a:xfrm>
          <a:prstGeom prst="rect">
            <a:avLst/>
          </a:prstGeom>
        </p:spPr>
        <p:txBody>
          <a:bodyPr lIns="101882" tIns="50941" rIns="101882" bIns="50941"/>
          <a:lstStyle>
            <a:lvl1pPr marL="0" indent="0">
              <a:buNone/>
              <a:defRPr sz="1600">
                <a:latin typeface="Arial" pitchFamily="34" charset="0"/>
              </a:defRPr>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da-DK" dirty="0"/>
              <a:t>Klik for at redigere teksttypografierne i masteren</a:t>
            </a:r>
          </a:p>
        </p:txBody>
      </p:sp>
      <p:sp>
        <p:nvSpPr>
          <p:cNvPr id="5" name="Pladsholder til dato 3"/>
          <p:cNvSpPr>
            <a:spLocks noGrp="1"/>
          </p:cNvSpPr>
          <p:nvPr>
            <p:ph type="dt" sz="half" idx="10"/>
          </p:nvPr>
        </p:nvSpPr>
        <p:spPr>
          <a:xfrm>
            <a:off x="502920" y="7203864"/>
            <a:ext cx="23469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defRPr>
            </a:lvl1pPr>
          </a:lstStyle>
          <a:p>
            <a:pPr>
              <a:defRPr/>
            </a:pPr>
            <a:fld id="{3279B3C2-45C8-4DF7-A924-F5F487AFED64}" type="datetime1">
              <a:rPr lang="en-US" smtClean="0"/>
              <a:t>8/25/2021</a:t>
            </a:fld>
            <a:endParaRPr lang="da-DK" dirty="0"/>
          </a:p>
        </p:txBody>
      </p:sp>
      <p:sp>
        <p:nvSpPr>
          <p:cNvPr id="6" name="Pladsholder til sidefod 4"/>
          <p:cNvSpPr>
            <a:spLocks noGrp="1"/>
          </p:cNvSpPr>
          <p:nvPr>
            <p:ph type="ftr" sz="quarter" idx="11"/>
          </p:nvPr>
        </p:nvSpPr>
        <p:spPr>
          <a:xfrm>
            <a:off x="3436620" y="7203864"/>
            <a:ext cx="31851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7" name="Pladsholder til diasnummer 5"/>
          <p:cNvSpPr>
            <a:spLocks noGrp="1"/>
          </p:cNvSpPr>
          <p:nvPr>
            <p:ph type="sldNum" sz="quarter" idx="12"/>
          </p:nvPr>
        </p:nvSpPr>
        <p:spPr>
          <a:xfrm>
            <a:off x="7208520" y="7203864"/>
            <a:ext cx="23469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defRPr>
            </a:lvl1pPr>
          </a:lstStyle>
          <a:p>
            <a:pPr>
              <a:defRPr/>
            </a:pPr>
            <a:fld id="{D5484986-DC53-4F95-90D3-4ED83E76E83A}" type="slidenum">
              <a:rPr lang="da-DK"/>
              <a:pPr>
                <a:defRPr/>
              </a:pPr>
              <a:t>‹#›</a:t>
            </a:fld>
            <a:endParaRPr lang="da-DK"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grpSp>
        <p:nvGrpSpPr>
          <p:cNvPr id="5" name="Gruppe 12"/>
          <p:cNvGrpSpPr/>
          <p:nvPr userDrawn="1"/>
        </p:nvGrpSpPr>
        <p:grpSpPr>
          <a:xfrm>
            <a:off x="0" y="893853"/>
            <a:ext cx="10058400" cy="1338926"/>
            <a:chOff x="0" y="788694"/>
            <a:chExt cx="9144000" cy="1181405"/>
          </a:xfrm>
          <a:effectLst>
            <a:outerShdw blurRad="50800" dist="38100" dir="2700000" algn="tl" rotWithShape="0">
              <a:prstClr val="black">
                <a:alpha val="40000"/>
              </a:prstClr>
            </a:outerShdw>
          </a:effectLst>
        </p:grpSpPr>
        <p:sp>
          <p:nvSpPr>
            <p:cNvPr id="6" name="Rektangel 2"/>
            <p:cNvSpPr>
              <a:spLocks noChangeArrowheads="1"/>
            </p:cNvSpPr>
            <p:nvPr/>
          </p:nvSpPr>
          <p:spPr bwMode="auto">
            <a:xfrm>
              <a:off x="0" y="801699"/>
              <a:ext cx="9144000" cy="1168400"/>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82059" algn="ctr" fontAlgn="auto">
                <a:spcBef>
                  <a:spcPts val="0"/>
                </a:spcBef>
                <a:spcAft>
                  <a:spcPts val="0"/>
                </a:spcAft>
                <a:buFont typeface="+mj-lt"/>
                <a:buAutoNum type="arabicPeriod"/>
                <a:defRPr/>
              </a:pPr>
              <a:endParaRPr lang="da-DK" sz="1800" b="1" kern="0" noProof="1">
                <a:solidFill>
                  <a:srgbClr val="FFFFFF"/>
                </a:solidFill>
                <a:latin typeface="Arial" pitchFamily="34" charset="0"/>
                <a:ea typeface="ＭＳ Ｐゴシック" pitchFamily="-97" charset="-128"/>
              </a:endParaRPr>
            </a:p>
          </p:txBody>
        </p:sp>
        <p:pic>
          <p:nvPicPr>
            <p:cNvPr id="7" name="Billede 3" descr="dreamstime_www_world.jpg"/>
            <p:cNvPicPr>
              <a:picLocks noChangeAspect="1"/>
            </p:cNvPicPr>
            <p:nvPr/>
          </p:nvPicPr>
          <p:blipFill>
            <a:blip r:embed="rId2"/>
            <a:stretch>
              <a:fillRect/>
            </a:stretch>
          </p:blipFill>
          <p:spPr>
            <a:xfrm>
              <a:off x="7584000" y="788694"/>
              <a:ext cx="1560000" cy="1178506"/>
            </a:xfrm>
            <a:prstGeom prst="rect">
              <a:avLst/>
            </a:prstGeom>
          </p:spPr>
        </p:pic>
      </p:grpSp>
      <p:sp>
        <p:nvSpPr>
          <p:cNvPr id="3" name="Pladsholder til indhold 2"/>
          <p:cNvSpPr>
            <a:spLocks noGrp="1"/>
          </p:cNvSpPr>
          <p:nvPr>
            <p:ph idx="1"/>
          </p:nvPr>
        </p:nvSpPr>
        <p:spPr>
          <a:xfrm>
            <a:off x="502920" y="2637579"/>
            <a:ext cx="9052560" cy="4337791"/>
          </a:xfrm>
          <a:prstGeom prst="rect">
            <a:avLst/>
          </a:prstGeom>
        </p:spPr>
        <p:txBody>
          <a:bodyPr lIns="101882" tIns="50941" rIns="101882" bIns="50941"/>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0" name="Titel 1"/>
          <p:cNvSpPr>
            <a:spLocks noGrp="1"/>
          </p:cNvSpPr>
          <p:nvPr>
            <p:ph type="title"/>
          </p:nvPr>
        </p:nvSpPr>
        <p:spPr>
          <a:xfrm>
            <a:off x="195580" y="944563"/>
            <a:ext cx="5043170" cy="638704"/>
          </a:xfrm>
          <a:prstGeom prst="rect">
            <a:avLst/>
          </a:prstGeom>
        </p:spPr>
        <p:txBody>
          <a:bodyPr lIns="101882" tIns="50941" rIns="101882" bIns="50941"/>
          <a:lstStyle>
            <a:lvl1pPr algn="l">
              <a:defRPr sz="3600">
                <a:latin typeface="Arial" pitchFamily="34" charset="0"/>
              </a:defRPr>
            </a:lvl1pPr>
          </a:lstStyle>
          <a:p>
            <a:r>
              <a:rPr lang="en-US"/>
              <a:t>Click to edit Master title style</a:t>
            </a:r>
            <a:endParaRPr lang="da-DK" dirty="0"/>
          </a:p>
        </p:txBody>
      </p:sp>
      <p:sp>
        <p:nvSpPr>
          <p:cNvPr id="11" name="Pladsholder til tekst 2"/>
          <p:cNvSpPr>
            <a:spLocks noGrp="1"/>
          </p:cNvSpPr>
          <p:nvPr>
            <p:ph type="body" idx="13"/>
          </p:nvPr>
        </p:nvSpPr>
        <p:spPr>
          <a:xfrm>
            <a:off x="195580" y="1640841"/>
            <a:ext cx="7138670" cy="406611"/>
          </a:xfrm>
          <a:prstGeom prst="rect">
            <a:avLst/>
          </a:prstGeom>
        </p:spPr>
        <p:txBody>
          <a:bodyPr lIns="101882" tIns="50941" rIns="101882" bIns="50941" anchor="b"/>
          <a:lstStyle>
            <a:lvl1pPr marL="0" indent="0">
              <a:buNone/>
              <a:defRPr sz="2700" b="1">
                <a:latin typeface="Arial" pitchFamily="34" charset="0"/>
              </a:defRPr>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971517" y="5440680"/>
            <a:ext cx="6035040" cy="642303"/>
          </a:xfrm>
          <a:prstGeom prst="rect">
            <a:avLst/>
          </a:prstGeom>
        </p:spPr>
        <p:txBody>
          <a:bodyPr lIns="101882" tIns="50941" rIns="101882" bIns="50941" anchor="b"/>
          <a:lstStyle>
            <a:lvl1pPr algn="l">
              <a:defRPr sz="2200" b="1">
                <a:latin typeface="Arial" pitchFamily="34" charset="0"/>
              </a:defRPr>
            </a:lvl1pPr>
          </a:lstStyle>
          <a:p>
            <a:r>
              <a:rPr lang="da-DK" dirty="0"/>
              <a:t>Klik for at redigere i masteren</a:t>
            </a:r>
          </a:p>
        </p:txBody>
      </p:sp>
      <p:sp>
        <p:nvSpPr>
          <p:cNvPr id="3" name="Pladsholder til billede 2"/>
          <p:cNvSpPr>
            <a:spLocks noGrp="1"/>
          </p:cNvSpPr>
          <p:nvPr>
            <p:ph type="pic" idx="1"/>
          </p:nvPr>
        </p:nvSpPr>
        <p:spPr>
          <a:xfrm>
            <a:off x="1971517" y="694478"/>
            <a:ext cx="6035040" cy="4663440"/>
          </a:xfrm>
          <a:prstGeom prst="rect">
            <a:avLst/>
          </a:prstGeom>
        </p:spPr>
        <p:txBody>
          <a:bodyPr lIns="101882" tIns="50941" rIns="101882" bIns="50941" rtlCol="0">
            <a:normAutofit/>
          </a:bodyPr>
          <a:lstStyle>
            <a:lvl1pPr marL="0" indent="0">
              <a:buNone/>
              <a:defRPr sz="3600">
                <a:latin typeface="Arial" pitchFamily="34" charset="0"/>
              </a:defRPr>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endParaRPr lang="da-DK" noProof="0" dirty="0"/>
          </a:p>
        </p:txBody>
      </p:sp>
      <p:sp>
        <p:nvSpPr>
          <p:cNvPr id="4" name="Pladsholder til tekst 3"/>
          <p:cNvSpPr>
            <a:spLocks noGrp="1"/>
          </p:cNvSpPr>
          <p:nvPr>
            <p:ph type="body" sz="half" idx="2"/>
          </p:nvPr>
        </p:nvSpPr>
        <p:spPr>
          <a:xfrm>
            <a:off x="1971517" y="6082983"/>
            <a:ext cx="6035040" cy="912177"/>
          </a:xfrm>
          <a:prstGeom prst="rect">
            <a:avLst/>
          </a:prstGeom>
        </p:spPr>
        <p:txBody>
          <a:bodyPr lIns="101882" tIns="50941" rIns="101882" bIns="50941"/>
          <a:lstStyle>
            <a:lvl1pPr marL="0" indent="0">
              <a:buNone/>
              <a:defRPr sz="1600">
                <a:latin typeface="Arial" pitchFamily="34" charset="0"/>
              </a:defRPr>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da-DK" dirty="0"/>
              <a:t>Klik for at redigere teksttypografierne i masteren</a:t>
            </a:r>
          </a:p>
        </p:txBody>
      </p:sp>
      <p:sp>
        <p:nvSpPr>
          <p:cNvPr id="5" name="Pladsholder til dato 3"/>
          <p:cNvSpPr>
            <a:spLocks noGrp="1"/>
          </p:cNvSpPr>
          <p:nvPr>
            <p:ph type="dt" sz="half" idx="10"/>
          </p:nvPr>
        </p:nvSpPr>
        <p:spPr>
          <a:xfrm>
            <a:off x="502920" y="7203864"/>
            <a:ext cx="23469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defRPr>
            </a:lvl1pPr>
          </a:lstStyle>
          <a:p>
            <a:pPr>
              <a:defRPr/>
            </a:pPr>
            <a:fld id="{E7536DE5-481A-4E5C-BA5B-36E3385EE42B}" type="datetime1">
              <a:rPr lang="en-US" smtClean="0"/>
              <a:t>8/25/2021</a:t>
            </a:fld>
            <a:endParaRPr lang="da-DK" dirty="0"/>
          </a:p>
        </p:txBody>
      </p:sp>
      <p:sp>
        <p:nvSpPr>
          <p:cNvPr id="6" name="Pladsholder til sidefod 4"/>
          <p:cNvSpPr>
            <a:spLocks noGrp="1"/>
          </p:cNvSpPr>
          <p:nvPr>
            <p:ph type="ftr" sz="quarter" idx="11"/>
          </p:nvPr>
        </p:nvSpPr>
        <p:spPr>
          <a:xfrm>
            <a:off x="3436620" y="7203864"/>
            <a:ext cx="31851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7" name="Pladsholder til diasnummer 5"/>
          <p:cNvSpPr>
            <a:spLocks noGrp="1"/>
          </p:cNvSpPr>
          <p:nvPr>
            <p:ph type="sldNum" sz="quarter" idx="12"/>
          </p:nvPr>
        </p:nvSpPr>
        <p:spPr>
          <a:xfrm>
            <a:off x="7208520" y="7203864"/>
            <a:ext cx="23469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defRPr>
            </a:lvl1pPr>
          </a:lstStyle>
          <a:p>
            <a:pPr>
              <a:defRPr/>
            </a:pPr>
            <a:fld id="{E5C199B9-8DFB-4DF6-8891-4E2F409AB5E4}" type="slidenum">
              <a:rPr lang="da-DK"/>
              <a:pPr>
                <a:defRPr/>
              </a:pPr>
              <a:t>‹#›</a:t>
            </a:fld>
            <a:endParaRPr lang="da-DK"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502920" y="311256"/>
            <a:ext cx="9052560" cy="1295400"/>
          </a:xfrm>
          <a:prstGeom prst="rect">
            <a:avLst/>
          </a:prstGeom>
        </p:spPr>
        <p:txBody>
          <a:bodyPr lIns="101882" tIns="50941" rIns="101882" bIns="50941"/>
          <a:lstStyle>
            <a:lvl1pPr>
              <a:defRPr>
                <a:latin typeface="Arial" pitchFamily="34" charset="0"/>
              </a:defRPr>
            </a:lvl1pPr>
          </a:lstStyle>
          <a:p>
            <a:r>
              <a:rPr lang="da-DK" dirty="0"/>
              <a:t>Klik for at redigere i masteren</a:t>
            </a:r>
          </a:p>
        </p:txBody>
      </p:sp>
      <p:sp>
        <p:nvSpPr>
          <p:cNvPr id="3" name="Pladsholder til lodret titel 2"/>
          <p:cNvSpPr>
            <a:spLocks noGrp="1"/>
          </p:cNvSpPr>
          <p:nvPr>
            <p:ph type="body" orient="vert" idx="1"/>
          </p:nvPr>
        </p:nvSpPr>
        <p:spPr>
          <a:xfrm>
            <a:off x="502920" y="1813560"/>
            <a:ext cx="9052560" cy="5129425"/>
          </a:xfrm>
          <a:prstGeom prst="rect">
            <a:avLst/>
          </a:prstGeom>
        </p:spPr>
        <p:txBody>
          <a:bodyPr vert="eaVert" lIns="101882" tIns="50941" rIns="101882" bIns="50941"/>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10"/>
          </p:nvPr>
        </p:nvSpPr>
        <p:spPr>
          <a:xfrm>
            <a:off x="502920" y="7203864"/>
            <a:ext cx="23469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defRPr>
            </a:lvl1pPr>
          </a:lstStyle>
          <a:p>
            <a:pPr>
              <a:defRPr/>
            </a:pPr>
            <a:fld id="{60DB8827-A0F7-48E4-86F0-C965C8A79A73}" type="datetime1">
              <a:rPr lang="en-US" smtClean="0"/>
              <a:t>8/25/2021</a:t>
            </a:fld>
            <a:endParaRPr lang="da-DK" dirty="0"/>
          </a:p>
        </p:txBody>
      </p:sp>
      <p:sp>
        <p:nvSpPr>
          <p:cNvPr id="5" name="Pladsholder til sidefod 4"/>
          <p:cNvSpPr>
            <a:spLocks noGrp="1"/>
          </p:cNvSpPr>
          <p:nvPr>
            <p:ph type="ftr" sz="quarter" idx="11"/>
          </p:nvPr>
        </p:nvSpPr>
        <p:spPr>
          <a:xfrm>
            <a:off x="3436620" y="7203864"/>
            <a:ext cx="31851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6" name="Pladsholder til diasnummer 5"/>
          <p:cNvSpPr>
            <a:spLocks noGrp="1"/>
          </p:cNvSpPr>
          <p:nvPr>
            <p:ph type="sldNum" sz="quarter" idx="12"/>
          </p:nvPr>
        </p:nvSpPr>
        <p:spPr>
          <a:xfrm>
            <a:off x="7208520" y="7203864"/>
            <a:ext cx="23469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defRPr>
            </a:lvl1pPr>
          </a:lstStyle>
          <a:p>
            <a:pPr>
              <a:defRPr/>
            </a:pPr>
            <a:fld id="{891785C5-A3AF-4053-A350-AD41AFC4A812}" type="slidenum">
              <a:rPr lang="da-DK"/>
              <a:pPr>
                <a:defRPr/>
              </a:pPr>
              <a:t>‹#›</a:t>
            </a:fld>
            <a:endParaRPr lang="da-DK"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7292340" y="311257"/>
            <a:ext cx="2263140" cy="6631728"/>
          </a:xfrm>
          <a:prstGeom prst="rect">
            <a:avLst/>
          </a:prstGeom>
        </p:spPr>
        <p:txBody>
          <a:bodyPr vert="eaVert" lIns="101882" tIns="50941" rIns="101882" bIns="50941"/>
          <a:lstStyle>
            <a:lvl1pPr>
              <a:defRPr>
                <a:latin typeface="Arial" pitchFamily="34" charset="0"/>
              </a:defRPr>
            </a:lvl1pPr>
          </a:lstStyle>
          <a:p>
            <a:r>
              <a:rPr lang="da-DK" dirty="0"/>
              <a:t>Klik for at redigere i masteren</a:t>
            </a:r>
          </a:p>
        </p:txBody>
      </p:sp>
      <p:sp>
        <p:nvSpPr>
          <p:cNvPr id="3" name="Pladsholder til lodret titel 2"/>
          <p:cNvSpPr>
            <a:spLocks noGrp="1"/>
          </p:cNvSpPr>
          <p:nvPr>
            <p:ph type="body" orient="vert" idx="1"/>
          </p:nvPr>
        </p:nvSpPr>
        <p:spPr>
          <a:xfrm>
            <a:off x="502920" y="311257"/>
            <a:ext cx="6621780" cy="6631728"/>
          </a:xfrm>
          <a:prstGeom prst="rect">
            <a:avLst/>
          </a:prstGeom>
        </p:spPr>
        <p:txBody>
          <a:bodyPr vert="eaVert" lIns="101882" tIns="50941" rIns="101882" bIns="50941"/>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10"/>
          </p:nvPr>
        </p:nvSpPr>
        <p:spPr>
          <a:xfrm>
            <a:off x="502920" y="7203864"/>
            <a:ext cx="23469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defRPr>
            </a:lvl1pPr>
          </a:lstStyle>
          <a:p>
            <a:pPr>
              <a:defRPr/>
            </a:pPr>
            <a:fld id="{A4B62ECF-E430-42B7-A5BC-ACD1F60757D8}" type="datetime1">
              <a:rPr lang="en-US" smtClean="0"/>
              <a:t>8/25/2021</a:t>
            </a:fld>
            <a:endParaRPr lang="da-DK" dirty="0"/>
          </a:p>
        </p:txBody>
      </p:sp>
      <p:sp>
        <p:nvSpPr>
          <p:cNvPr id="5" name="Pladsholder til sidefod 4"/>
          <p:cNvSpPr>
            <a:spLocks noGrp="1"/>
          </p:cNvSpPr>
          <p:nvPr>
            <p:ph type="ftr" sz="quarter" idx="11"/>
          </p:nvPr>
        </p:nvSpPr>
        <p:spPr>
          <a:xfrm>
            <a:off x="3436620" y="7203864"/>
            <a:ext cx="31851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6" name="Pladsholder til diasnummer 5"/>
          <p:cNvSpPr>
            <a:spLocks noGrp="1"/>
          </p:cNvSpPr>
          <p:nvPr>
            <p:ph type="sldNum" sz="quarter" idx="12"/>
          </p:nvPr>
        </p:nvSpPr>
        <p:spPr>
          <a:xfrm>
            <a:off x="7208520" y="7203864"/>
            <a:ext cx="23469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defRPr>
            </a:lvl1pPr>
          </a:lstStyle>
          <a:p>
            <a:pPr>
              <a:defRPr/>
            </a:pPr>
            <a:fld id="{E78FEC7B-3AA6-46D5-A3F4-BB9C6352F0C3}" type="slidenum">
              <a:rPr lang="da-DK"/>
              <a:pPr>
                <a:defRPr/>
              </a:pPr>
              <a:t>‹#›</a:t>
            </a:fld>
            <a:endParaRPr lang="da-DK"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sp>
        <p:nvSpPr>
          <p:cNvPr id="5" name="Kombinationstegning 1"/>
          <p:cNvSpPr/>
          <p:nvPr userDrawn="1"/>
        </p:nvSpPr>
        <p:spPr>
          <a:xfrm rot="10800000" flipH="1">
            <a:off x="-111760" y="-14393"/>
            <a:ext cx="10253980" cy="2691553"/>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1714500 h 3429000"/>
              <a:gd name="connsiteX4" fmla="*/ 0 w 9182100"/>
              <a:gd name="connsiteY4" fmla="*/ 3429000 h 3429000"/>
              <a:gd name="connsiteX5" fmla="*/ 12700 w 9182100"/>
              <a:gd name="connsiteY5" fmla="*/ 0 h 34290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2654300 h 3429000"/>
              <a:gd name="connsiteX4" fmla="*/ 0 w 9182100"/>
              <a:gd name="connsiteY4" fmla="*/ 3429000 h 3429000"/>
              <a:gd name="connsiteX5" fmla="*/ 12700 w 9182100"/>
              <a:gd name="connsiteY5" fmla="*/ 0 h 3429000"/>
              <a:gd name="connsiteX0" fmla="*/ 12700 w 9182100"/>
              <a:gd name="connsiteY0" fmla="*/ 0 h 2654300"/>
              <a:gd name="connsiteX1" fmla="*/ 5702300 w 9182100"/>
              <a:gd name="connsiteY1" fmla="*/ 1016000 h 2654300"/>
              <a:gd name="connsiteX2" fmla="*/ 9182100 w 9182100"/>
              <a:gd name="connsiteY2" fmla="*/ 609600 h 2654300"/>
              <a:gd name="connsiteX3" fmla="*/ 9182100 w 9182100"/>
              <a:gd name="connsiteY3" fmla="*/ 2654300 h 2654300"/>
              <a:gd name="connsiteX4" fmla="*/ 0 w 9182100"/>
              <a:gd name="connsiteY4" fmla="*/ 1828800 h 2654300"/>
              <a:gd name="connsiteX5" fmla="*/ 12700 w 9182100"/>
              <a:gd name="connsiteY5" fmla="*/ 0 h 2654300"/>
              <a:gd name="connsiteX0" fmla="*/ 12700 w 9182100"/>
              <a:gd name="connsiteY0" fmla="*/ 0 h 2667000"/>
              <a:gd name="connsiteX1" fmla="*/ 5702300 w 9182100"/>
              <a:gd name="connsiteY1" fmla="*/ 1016000 h 2667000"/>
              <a:gd name="connsiteX2" fmla="*/ 9182100 w 9182100"/>
              <a:gd name="connsiteY2" fmla="*/ 609600 h 2667000"/>
              <a:gd name="connsiteX3" fmla="*/ 9182100 w 9182100"/>
              <a:gd name="connsiteY3" fmla="*/ 2654300 h 2667000"/>
              <a:gd name="connsiteX4" fmla="*/ 0 w 9182100"/>
              <a:gd name="connsiteY4" fmla="*/ 2667000 h 2667000"/>
              <a:gd name="connsiteX5" fmla="*/ 12700 w 9182100"/>
              <a:gd name="connsiteY5" fmla="*/ 0 h 2667000"/>
              <a:gd name="connsiteX0" fmla="*/ 12700 w 9182100"/>
              <a:gd name="connsiteY0" fmla="*/ 0 h 3369791"/>
              <a:gd name="connsiteX1" fmla="*/ 5702300 w 9182100"/>
              <a:gd name="connsiteY1" fmla="*/ 1016000 h 3369791"/>
              <a:gd name="connsiteX2" fmla="*/ 9182100 w 9182100"/>
              <a:gd name="connsiteY2" fmla="*/ 609600 h 3369791"/>
              <a:gd name="connsiteX3" fmla="*/ 9182100 w 9182100"/>
              <a:gd name="connsiteY3" fmla="*/ 2654300 h 3369791"/>
              <a:gd name="connsiteX4" fmla="*/ 9169573 w 9182100"/>
              <a:gd name="connsiteY4" fmla="*/ 3369791 h 3369791"/>
              <a:gd name="connsiteX5" fmla="*/ 0 w 9182100"/>
              <a:gd name="connsiteY5" fmla="*/ 2667000 h 3369791"/>
              <a:gd name="connsiteX6" fmla="*/ 12700 w 9182100"/>
              <a:gd name="connsiteY6" fmla="*/ 0 h 3369791"/>
              <a:gd name="connsiteX0" fmla="*/ 12700 w 9182100"/>
              <a:gd name="connsiteY0" fmla="*/ 0 h 3369791"/>
              <a:gd name="connsiteX1" fmla="*/ 5702300 w 9182100"/>
              <a:gd name="connsiteY1" fmla="*/ 1016000 h 3369791"/>
              <a:gd name="connsiteX2" fmla="*/ 9182100 w 9182100"/>
              <a:gd name="connsiteY2" fmla="*/ 609600 h 3369791"/>
              <a:gd name="connsiteX3" fmla="*/ 9182100 w 9182100"/>
              <a:gd name="connsiteY3" fmla="*/ 2654300 h 3369791"/>
              <a:gd name="connsiteX4" fmla="*/ 9169573 w 9182100"/>
              <a:gd name="connsiteY4" fmla="*/ 3369791 h 3369791"/>
              <a:gd name="connsiteX5" fmla="*/ 0 w 9182100"/>
              <a:gd name="connsiteY5" fmla="*/ 3351771 h 3369791"/>
              <a:gd name="connsiteX6" fmla="*/ 12700 w 9182100"/>
              <a:gd name="connsiteY6" fmla="*/ 0 h 3369791"/>
              <a:gd name="connsiteX0" fmla="*/ 12700 w 9182100"/>
              <a:gd name="connsiteY0" fmla="*/ 0 h 3531973"/>
              <a:gd name="connsiteX1" fmla="*/ 5702300 w 9182100"/>
              <a:gd name="connsiteY1" fmla="*/ 1016000 h 3531973"/>
              <a:gd name="connsiteX2" fmla="*/ 9182100 w 9182100"/>
              <a:gd name="connsiteY2" fmla="*/ 609600 h 3531973"/>
              <a:gd name="connsiteX3" fmla="*/ 9182100 w 9182100"/>
              <a:gd name="connsiteY3" fmla="*/ 2654300 h 3531973"/>
              <a:gd name="connsiteX4" fmla="*/ 9169573 w 9182100"/>
              <a:gd name="connsiteY4" fmla="*/ 3369791 h 3531973"/>
              <a:gd name="connsiteX5" fmla="*/ 0 w 9182100"/>
              <a:gd name="connsiteY5" fmla="*/ 3531973 h 3531973"/>
              <a:gd name="connsiteX6" fmla="*/ 12700 w 9182100"/>
              <a:gd name="connsiteY6" fmla="*/ 0 h 3531973"/>
              <a:gd name="connsiteX0" fmla="*/ 12700 w 9783383"/>
              <a:gd name="connsiteY0" fmla="*/ 0 h 3531973"/>
              <a:gd name="connsiteX1" fmla="*/ 5702300 w 9783383"/>
              <a:gd name="connsiteY1" fmla="*/ 1016000 h 3531973"/>
              <a:gd name="connsiteX2" fmla="*/ 9182100 w 9783383"/>
              <a:gd name="connsiteY2" fmla="*/ 609600 h 3531973"/>
              <a:gd name="connsiteX3" fmla="*/ 9783383 w 9783383"/>
              <a:gd name="connsiteY3" fmla="*/ 2708362 h 3531973"/>
              <a:gd name="connsiteX4" fmla="*/ 9169573 w 9783383"/>
              <a:gd name="connsiteY4" fmla="*/ 3369791 h 3531973"/>
              <a:gd name="connsiteX5" fmla="*/ 0 w 9783383"/>
              <a:gd name="connsiteY5" fmla="*/ 3531973 h 3531973"/>
              <a:gd name="connsiteX6" fmla="*/ 12700 w 9783383"/>
              <a:gd name="connsiteY6" fmla="*/ 0 h 3531973"/>
              <a:gd name="connsiteX0" fmla="*/ 12700 w 9946231"/>
              <a:gd name="connsiteY0" fmla="*/ 0 h 4451008"/>
              <a:gd name="connsiteX1" fmla="*/ 5702300 w 9946231"/>
              <a:gd name="connsiteY1" fmla="*/ 1016000 h 4451008"/>
              <a:gd name="connsiteX2" fmla="*/ 9182100 w 9946231"/>
              <a:gd name="connsiteY2" fmla="*/ 609600 h 4451008"/>
              <a:gd name="connsiteX3" fmla="*/ 9783383 w 9946231"/>
              <a:gd name="connsiteY3" fmla="*/ 2708362 h 4451008"/>
              <a:gd name="connsiteX4" fmla="*/ 9946231 w 9946231"/>
              <a:gd name="connsiteY4" fmla="*/ 4451008 h 4451008"/>
              <a:gd name="connsiteX5" fmla="*/ 0 w 9946231"/>
              <a:gd name="connsiteY5" fmla="*/ 3531973 h 4451008"/>
              <a:gd name="connsiteX6" fmla="*/ 12700 w 9946231"/>
              <a:gd name="connsiteY6" fmla="*/ 0 h 4451008"/>
              <a:gd name="connsiteX0" fmla="*/ 12700 w 9783383"/>
              <a:gd name="connsiteY0" fmla="*/ 0 h 3531973"/>
              <a:gd name="connsiteX1" fmla="*/ 5702300 w 9783383"/>
              <a:gd name="connsiteY1" fmla="*/ 1016000 h 3531973"/>
              <a:gd name="connsiteX2" fmla="*/ 9182100 w 9783383"/>
              <a:gd name="connsiteY2" fmla="*/ 609600 h 3531973"/>
              <a:gd name="connsiteX3" fmla="*/ 9783383 w 9783383"/>
              <a:gd name="connsiteY3" fmla="*/ 2708362 h 3531973"/>
              <a:gd name="connsiteX4" fmla="*/ 8668504 w 9783383"/>
              <a:gd name="connsiteY4" fmla="*/ 2937305 h 3531973"/>
              <a:gd name="connsiteX5" fmla="*/ 0 w 9783383"/>
              <a:gd name="connsiteY5" fmla="*/ 3531973 h 3531973"/>
              <a:gd name="connsiteX6" fmla="*/ 12700 w 9783383"/>
              <a:gd name="connsiteY6" fmla="*/ 0 h 3531973"/>
              <a:gd name="connsiteX0" fmla="*/ 12700 w 9783383"/>
              <a:gd name="connsiteY0" fmla="*/ 0 h 3531973"/>
              <a:gd name="connsiteX1" fmla="*/ 5702300 w 9783383"/>
              <a:gd name="connsiteY1" fmla="*/ 1016000 h 3531973"/>
              <a:gd name="connsiteX2" fmla="*/ 9182100 w 9783383"/>
              <a:gd name="connsiteY2" fmla="*/ 609600 h 3531973"/>
              <a:gd name="connsiteX3" fmla="*/ 9783383 w 9783383"/>
              <a:gd name="connsiteY3" fmla="*/ 2708362 h 3531973"/>
              <a:gd name="connsiteX4" fmla="*/ 9194626 w 9783383"/>
              <a:gd name="connsiteY4" fmla="*/ 3369792 h 3531973"/>
              <a:gd name="connsiteX5" fmla="*/ 0 w 9783383"/>
              <a:gd name="connsiteY5" fmla="*/ 3531973 h 3531973"/>
              <a:gd name="connsiteX6" fmla="*/ 12700 w 9783383"/>
              <a:gd name="connsiteY6" fmla="*/ 0 h 3531973"/>
              <a:gd name="connsiteX0" fmla="*/ 12700 w 9194626"/>
              <a:gd name="connsiteY0" fmla="*/ 0 h 3531973"/>
              <a:gd name="connsiteX1" fmla="*/ 5702300 w 9194626"/>
              <a:gd name="connsiteY1" fmla="*/ 1016000 h 3531973"/>
              <a:gd name="connsiteX2" fmla="*/ 9182100 w 9194626"/>
              <a:gd name="connsiteY2" fmla="*/ 609600 h 3531973"/>
              <a:gd name="connsiteX3" fmla="*/ 8192486 w 9194626"/>
              <a:gd name="connsiteY3" fmla="*/ 2672321 h 3531973"/>
              <a:gd name="connsiteX4" fmla="*/ 9194626 w 9194626"/>
              <a:gd name="connsiteY4" fmla="*/ 3369792 h 3531973"/>
              <a:gd name="connsiteX5" fmla="*/ 0 w 9194626"/>
              <a:gd name="connsiteY5" fmla="*/ 3531973 h 3531973"/>
              <a:gd name="connsiteX6" fmla="*/ 12700 w 9194626"/>
              <a:gd name="connsiteY6" fmla="*/ 0 h 3531973"/>
              <a:gd name="connsiteX0" fmla="*/ 12700 w 9194626"/>
              <a:gd name="connsiteY0" fmla="*/ 0 h 3531973"/>
              <a:gd name="connsiteX1" fmla="*/ 5702300 w 9194626"/>
              <a:gd name="connsiteY1" fmla="*/ 1016000 h 3531973"/>
              <a:gd name="connsiteX2" fmla="*/ 9182100 w 9194626"/>
              <a:gd name="connsiteY2" fmla="*/ 609600 h 3531973"/>
              <a:gd name="connsiteX3" fmla="*/ 9194626 w 9194626"/>
              <a:gd name="connsiteY3" fmla="*/ 3369792 h 3531973"/>
              <a:gd name="connsiteX4" fmla="*/ 0 w 9194626"/>
              <a:gd name="connsiteY4" fmla="*/ 3531973 h 3531973"/>
              <a:gd name="connsiteX5" fmla="*/ 12700 w 9194626"/>
              <a:gd name="connsiteY5" fmla="*/ 0 h 3531973"/>
              <a:gd name="connsiteX0" fmla="*/ 4233 w 9186159"/>
              <a:gd name="connsiteY0" fmla="*/ 0 h 3369792"/>
              <a:gd name="connsiteX1" fmla="*/ 5693833 w 9186159"/>
              <a:gd name="connsiteY1" fmla="*/ 1016000 h 3369792"/>
              <a:gd name="connsiteX2" fmla="*/ 9173633 w 9186159"/>
              <a:gd name="connsiteY2" fmla="*/ 609600 h 3369792"/>
              <a:gd name="connsiteX3" fmla="*/ 9186159 w 9186159"/>
              <a:gd name="connsiteY3" fmla="*/ 3369792 h 3369792"/>
              <a:gd name="connsiteX4" fmla="*/ 455022 w 9186159"/>
              <a:gd name="connsiteY4" fmla="*/ 3333750 h 3369792"/>
              <a:gd name="connsiteX5" fmla="*/ 4233 w 9186159"/>
              <a:gd name="connsiteY5" fmla="*/ 0 h 3369792"/>
              <a:gd name="connsiteX0" fmla="*/ 12700 w 9194626"/>
              <a:gd name="connsiteY0" fmla="*/ 0 h 3369792"/>
              <a:gd name="connsiteX1" fmla="*/ 5702300 w 9194626"/>
              <a:gd name="connsiteY1" fmla="*/ 1016000 h 3369792"/>
              <a:gd name="connsiteX2" fmla="*/ 9182100 w 9194626"/>
              <a:gd name="connsiteY2" fmla="*/ 609600 h 3369792"/>
              <a:gd name="connsiteX3" fmla="*/ 9194626 w 9194626"/>
              <a:gd name="connsiteY3" fmla="*/ 3369792 h 3369792"/>
              <a:gd name="connsiteX4" fmla="*/ 0 w 9194626"/>
              <a:gd name="connsiteY4" fmla="*/ 3351770 h 3369792"/>
              <a:gd name="connsiteX5" fmla="*/ 12700 w 9194626"/>
              <a:gd name="connsiteY5" fmla="*/ 0 h 336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4626" h="3369792">
                <a:moveTo>
                  <a:pt x="12700" y="0"/>
                </a:moveTo>
                <a:cubicBezTo>
                  <a:pt x="1909233" y="338667"/>
                  <a:pt x="3894667" y="1011767"/>
                  <a:pt x="5702300" y="1016000"/>
                </a:cubicBezTo>
                <a:cubicBezTo>
                  <a:pt x="7509933" y="1020233"/>
                  <a:pt x="8022167" y="745067"/>
                  <a:pt x="9182100" y="609600"/>
                </a:cubicBezTo>
                <a:cubicBezTo>
                  <a:pt x="9186275" y="1529664"/>
                  <a:pt x="9190451" y="2449728"/>
                  <a:pt x="9194626" y="3369792"/>
                </a:cubicBezTo>
                <a:lnTo>
                  <a:pt x="0" y="3351770"/>
                </a:lnTo>
                <a:cubicBezTo>
                  <a:pt x="4233" y="2306137"/>
                  <a:pt x="8467" y="1045633"/>
                  <a:pt x="12700" y="0"/>
                </a:cubicBezTo>
                <a:close/>
              </a:path>
            </a:pathLst>
          </a:custGeom>
          <a:gradFill flip="none" rotWithShape="1">
            <a:gsLst>
              <a:gs pos="21000">
                <a:srgbClr val="7DC8DF"/>
              </a:gs>
              <a:gs pos="100000">
                <a:srgbClr val="6699FF"/>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lIns="101882" tIns="50941" rIns="101882" bIns="50941" anchor="ctr"/>
          <a:lstStyle/>
          <a:p>
            <a:pPr indent="-382059" algn="ctr" fontAlgn="auto">
              <a:spcBef>
                <a:spcPts val="0"/>
              </a:spcBef>
              <a:spcAft>
                <a:spcPts val="0"/>
              </a:spcAft>
              <a:buFont typeface="+mj-lt"/>
              <a:buAutoNum type="arabicPeriod"/>
              <a:defRPr/>
            </a:pPr>
            <a:endParaRPr lang="da-DK" sz="1800" b="1" kern="0" noProof="1">
              <a:solidFill>
                <a:srgbClr val="FFFFFF"/>
              </a:solidFill>
              <a:latin typeface="Arial" pitchFamily="34" charset="0"/>
              <a:ea typeface="ＭＳ Ｐゴシック" pitchFamily="-97" charset="-128"/>
            </a:endParaRPr>
          </a:p>
        </p:txBody>
      </p:sp>
      <p:sp>
        <p:nvSpPr>
          <p:cNvPr id="8" name="Pladsholder til indhold 2"/>
          <p:cNvSpPr>
            <a:spLocks noGrp="1"/>
          </p:cNvSpPr>
          <p:nvPr>
            <p:ph idx="1"/>
          </p:nvPr>
        </p:nvSpPr>
        <p:spPr>
          <a:xfrm>
            <a:off x="502920" y="2893060"/>
            <a:ext cx="9052560" cy="4049925"/>
          </a:xfrm>
          <a:prstGeom prst="rect">
            <a:avLst/>
          </a:prstGeom>
        </p:spPr>
        <p:txBody>
          <a:bodyPr lIns="101882" tIns="50941" rIns="101882" bIns="50941"/>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Titel 1"/>
          <p:cNvSpPr>
            <a:spLocks noGrp="1"/>
          </p:cNvSpPr>
          <p:nvPr>
            <p:ph type="title"/>
          </p:nvPr>
        </p:nvSpPr>
        <p:spPr>
          <a:xfrm>
            <a:off x="195580" y="584730"/>
            <a:ext cx="5043170" cy="638704"/>
          </a:xfrm>
          <a:prstGeom prst="rect">
            <a:avLst/>
          </a:prstGeom>
        </p:spPr>
        <p:txBody>
          <a:bodyPr lIns="101882" tIns="50941" rIns="101882" bIns="50941"/>
          <a:lstStyle>
            <a:lvl1pPr algn="l">
              <a:defRPr sz="3600">
                <a:latin typeface="Arial" pitchFamily="34" charset="0"/>
              </a:defRPr>
            </a:lvl1pPr>
          </a:lstStyle>
          <a:p>
            <a:r>
              <a:rPr lang="en-US"/>
              <a:t>Click to edit Master title style</a:t>
            </a:r>
            <a:endParaRPr lang="da-DK" dirty="0"/>
          </a:p>
        </p:txBody>
      </p:sp>
      <p:sp>
        <p:nvSpPr>
          <p:cNvPr id="12" name="Pladsholder til tekst 2"/>
          <p:cNvSpPr>
            <a:spLocks noGrp="1"/>
          </p:cNvSpPr>
          <p:nvPr>
            <p:ph type="body" idx="13"/>
          </p:nvPr>
        </p:nvSpPr>
        <p:spPr>
          <a:xfrm>
            <a:off x="195580" y="1281008"/>
            <a:ext cx="7138670" cy="406611"/>
          </a:xfrm>
          <a:prstGeom prst="rect">
            <a:avLst/>
          </a:prstGeom>
        </p:spPr>
        <p:txBody>
          <a:bodyPr lIns="101882" tIns="50941" rIns="101882" bIns="50941" anchor="b"/>
          <a:lstStyle>
            <a:lvl1pPr marL="0" indent="0">
              <a:buNone/>
              <a:defRPr sz="2700" b="1">
                <a:latin typeface="Arial" pitchFamily="34" charset="0"/>
              </a:defRPr>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Pladsholder til dato 3"/>
          <p:cNvSpPr>
            <a:spLocks noGrp="1"/>
          </p:cNvSpPr>
          <p:nvPr>
            <p:ph type="dt" sz="half" idx="14"/>
          </p:nvPr>
        </p:nvSpPr>
        <p:spPr>
          <a:xfrm>
            <a:off x="502920" y="7203864"/>
            <a:ext cx="2346960" cy="413808"/>
          </a:xfrm>
          <a:prstGeom prst="rect">
            <a:avLst/>
          </a:prstGeom>
        </p:spPr>
        <p:txBody>
          <a:bodyPr vert="horz" wrap="square" lIns="101882" tIns="50941" rIns="101882" bIns="50941"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fld id="{232549CD-5B6D-4BFE-9D13-C540B4FBA29E}" type="datetime1">
              <a:rPr lang="en-US" smtClean="0"/>
              <a:t>8/25/2021</a:t>
            </a:fld>
            <a:endParaRPr lang="da-DK"/>
          </a:p>
        </p:txBody>
      </p:sp>
      <p:sp>
        <p:nvSpPr>
          <p:cNvPr id="7" name="Pladsholder til diasnummer 5"/>
          <p:cNvSpPr>
            <a:spLocks noGrp="1"/>
          </p:cNvSpPr>
          <p:nvPr>
            <p:ph type="sldNum" sz="quarter" idx="15"/>
          </p:nvPr>
        </p:nvSpPr>
        <p:spPr>
          <a:xfrm>
            <a:off x="7208520" y="7203864"/>
            <a:ext cx="2346960" cy="413808"/>
          </a:xfrm>
          <a:prstGeom prst="rect">
            <a:avLst/>
          </a:prstGeom>
        </p:spPr>
        <p:txBody>
          <a:bodyPr vert="horz" wrap="square" lIns="101882" tIns="50941" rIns="101882" bIns="50941"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Logo</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02920" y="311256"/>
            <a:ext cx="9052560" cy="1295400"/>
          </a:xfrm>
          <a:prstGeom prst="rect">
            <a:avLst/>
          </a:prstGeom>
        </p:spPr>
        <p:txBody>
          <a:bodyPr lIns="101882" tIns="50941" rIns="101882" bIns="50941"/>
          <a:lstStyle>
            <a:lvl1pPr>
              <a:defRPr>
                <a:latin typeface="Arial" pitchFamily="34" charset="0"/>
              </a:defRPr>
            </a:lvl1pPr>
          </a:lstStyle>
          <a:p>
            <a:r>
              <a:rPr lang="en-US"/>
              <a:t>Click to edit Master title style</a:t>
            </a:r>
            <a:endParaRPr lang="da-DK" dirty="0"/>
          </a:p>
        </p:txBody>
      </p:sp>
      <p:sp>
        <p:nvSpPr>
          <p:cNvPr id="3" name="Pladsholder til indhold 2"/>
          <p:cNvSpPr>
            <a:spLocks noGrp="1"/>
          </p:cNvSpPr>
          <p:nvPr>
            <p:ph sz="half" idx="1"/>
          </p:nvPr>
        </p:nvSpPr>
        <p:spPr>
          <a:xfrm>
            <a:off x="502920" y="1813560"/>
            <a:ext cx="4442460" cy="5129425"/>
          </a:xfrm>
          <a:prstGeom prst="rect">
            <a:avLst/>
          </a:prstGeom>
        </p:spPr>
        <p:txBody>
          <a:bodyPr lIns="101882" tIns="50941" rIns="101882" bIns="50941"/>
          <a:lstStyle>
            <a:lvl1pPr>
              <a:defRPr sz="3100">
                <a:latin typeface="Arial" pitchFamily="34" charset="0"/>
              </a:defRPr>
            </a:lvl1pPr>
            <a:lvl2pPr>
              <a:defRPr sz="2700">
                <a:latin typeface="Arial" pitchFamily="34" charset="0"/>
              </a:defRPr>
            </a:lvl2pPr>
            <a:lvl3pPr>
              <a:defRPr sz="22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4" name="Pladsholder til indhold 3"/>
          <p:cNvSpPr>
            <a:spLocks noGrp="1"/>
          </p:cNvSpPr>
          <p:nvPr>
            <p:ph sz="half" idx="2"/>
          </p:nvPr>
        </p:nvSpPr>
        <p:spPr>
          <a:xfrm>
            <a:off x="5113020" y="1813560"/>
            <a:ext cx="4442460" cy="5129425"/>
          </a:xfrm>
          <a:prstGeom prst="rect">
            <a:avLst/>
          </a:prstGeom>
        </p:spPr>
        <p:txBody>
          <a:bodyPr lIns="101882" tIns="50941" rIns="101882" bIns="50941"/>
          <a:lstStyle>
            <a:lvl1pPr>
              <a:defRPr sz="3100">
                <a:latin typeface="Arial" pitchFamily="34" charset="0"/>
              </a:defRPr>
            </a:lvl1pPr>
            <a:lvl2pPr>
              <a:defRPr sz="2700">
                <a:latin typeface="Arial" pitchFamily="34" charset="0"/>
              </a:defRPr>
            </a:lvl2pPr>
            <a:lvl3pPr>
              <a:defRPr sz="22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5" name="Pladsholder til dato 3"/>
          <p:cNvSpPr>
            <a:spLocks noGrp="1"/>
          </p:cNvSpPr>
          <p:nvPr>
            <p:ph type="dt" sz="half" idx="10"/>
          </p:nvPr>
        </p:nvSpPr>
        <p:spPr>
          <a:xfrm>
            <a:off x="502920" y="7203864"/>
            <a:ext cx="23469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AAD13845-3D51-41BA-9D81-752CF3C7C775}" type="datetime1">
              <a:rPr lang="en-US" smtClean="0"/>
              <a:t>8/25/2021</a:t>
            </a:fld>
            <a:endParaRPr lang="da-DK" dirty="0"/>
          </a:p>
        </p:txBody>
      </p:sp>
      <p:sp>
        <p:nvSpPr>
          <p:cNvPr id="6" name="Pladsholder til sidefod 4"/>
          <p:cNvSpPr>
            <a:spLocks noGrp="1"/>
          </p:cNvSpPr>
          <p:nvPr>
            <p:ph type="ftr" sz="quarter" idx="11"/>
          </p:nvPr>
        </p:nvSpPr>
        <p:spPr>
          <a:xfrm>
            <a:off x="3436620" y="7203864"/>
            <a:ext cx="31851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7208520" y="7203864"/>
            <a:ext cx="23469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79D6CB09-FE74-489B-8F95-A71BFDFC2947}" type="slidenum">
              <a:rPr lang="da-DK"/>
              <a:pPr>
                <a:defRPr/>
              </a:pPr>
              <a:t>‹#›</a:t>
            </a:fld>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502920" y="311256"/>
            <a:ext cx="9052560" cy="1295400"/>
          </a:xfrm>
          <a:prstGeom prst="rect">
            <a:avLst/>
          </a:prstGeom>
        </p:spPr>
        <p:txBody>
          <a:bodyPr lIns="101882" tIns="50941" rIns="101882" bIns="50941"/>
          <a:lstStyle>
            <a:lvl1pPr>
              <a:defRPr>
                <a:latin typeface="Arial" pitchFamily="34" charset="0"/>
              </a:defRPr>
            </a:lvl1pPr>
          </a:lstStyle>
          <a:p>
            <a:r>
              <a:rPr lang="en-US"/>
              <a:t>Click to edit Master title style</a:t>
            </a:r>
            <a:endParaRPr lang="da-DK" dirty="0"/>
          </a:p>
        </p:txBody>
      </p:sp>
      <p:sp>
        <p:nvSpPr>
          <p:cNvPr id="3" name="Pladsholder til tekst 2"/>
          <p:cNvSpPr>
            <a:spLocks noGrp="1"/>
          </p:cNvSpPr>
          <p:nvPr>
            <p:ph type="body" idx="1"/>
          </p:nvPr>
        </p:nvSpPr>
        <p:spPr>
          <a:xfrm>
            <a:off x="502920" y="1739795"/>
            <a:ext cx="4444207" cy="725064"/>
          </a:xfrm>
          <a:prstGeom prst="rect">
            <a:avLst/>
          </a:prstGeom>
        </p:spPr>
        <p:txBody>
          <a:bodyPr lIns="101882" tIns="50941" rIns="101882" bIns="50941" anchor="b"/>
          <a:lstStyle>
            <a:lvl1pPr marL="0" indent="0">
              <a:buNone/>
              <a:defRPr sz="2700" b="1">
                <a:latin typeface="Arial" pitchFamily="34" charset="0"/>
              </a:defRPr>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Pladsholder til indhold 3"/>
          <p:cNvSpPr>
            <a:spLocks noGrp="1"/>
          </p:cNvSpPr>
          <p:nvPr>
            <p:ph sz="half" idx="2"/>
          </p:nvPr>
        </p:nvSpPr>
        <p:spPr>
          <a:xfrm>
            <a:off x="502920" y="2464859"/>
            <a:ext cx="4444207" cy="4478126"/>
          </a:xfrm>
          <a:prstGeom prst="rect">
            <a:avLst/>
          </a:prstGeom>
        </p:spPr>
        <p:txBody>
          <a:bodyPr lIns="101882" tIns="50941" rIns="101882" bIns="50941"/>
          <a:lstStyle>
            <a:lvl1pPr>
              <a:defRPr sz="2700">
                <a:latin typeface="Arial" pitchFamily="34" charset="0"/>
              </a:defRPr>
            </a:lvl1pPr>
            <a:lvl2pPr>
              <a:defRPr sz="22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5" name="Pladsholder til tekst 4"/>
          <p:cNvSpPr>
            <a:spLocks noGrp="1"/>
          </p:cNvSpPr>
          <p:nvPr>
            <p:ph type="body" sz="quarter" idx="3"/>
          </p:nvPr>
        </p:nvSpPr>
        <p:spPr>
          <a:xfrm>
            <a:off x="5109528" y="1739795"/>
            <a:ext cx="4445953" cy="725064"/>
          </a:xfrm>
          <a:prstGeom prst="rect">
            <a:avLst/>
          </a:prstGeom>
        </p:spPr>
        <p:txBody>
          <a:bodyPr lIns="101882" tIns="50941" rIns="101882" bIns="50941" anchor="b"/>
          <a:lstStyle>
            <a:lvl1pPr marL="0" indent="0">
              <a:buNone/>
              <a:defRPr sz="2700" b="1">
                <a:latin typeface="Arial" pitchFamily="34" charset="0"/>
              </a:defRPr>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Pladsholder til indhold 5"/>
          <p:cNvSpPr>
            <a:spLocks noGrp="1"/>
          </p:cNvSpPr>
          <p:nvPr>
            <p:ph sz="quarter" idx="4"/>
          </p:nvPr>
        </p:nvSpPr>
        <p:spPr>
          <a:xfrm>
            <a:off x="5109528" y="2464859"/>
            <a:ext cx="4445953" cy="4478126"/>
          </a:xfrm>
          <a:prstGeom prst="rect">
            <a:avLst/>
          </a:prstGeom>
        </p:spPr>
        <p:txBody>
          <a:bodyPr lIns="101882" tIns="50941" rIns="101882" bIns="50941"/>
          <a:lstStyle>
            <a:lvl1pPr>
              <a:defRPr sz="2700">
                <a:latin typeface="Arial" pitchFamily="34" charset="0"/>
              </a:defRPr>
            </a:lvl1pPr>
            <a:lvl2pPr>
              <a:defRPr sz="22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7" name="Pladsholder til dato 3"/>
          <p:cNvSpPr>
            <a:spLocks noGrp="1"/>
          </p:cNvSpPr>
          <p:nvPr>
            <p:ph type="dt" sz="half" idx="10"/>
          </p:nvPr>
        </p:nvSpPr>
        <p:spPr>
          <a:xfrm>
            <a:off x="502920" y="7203864"/>
            <a:ext cx="23469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088F19FA-F65F-4747-916A-9FB1100C9704}" type="datetime1">
              <a:rPr lang="en-US" smtClean="0"/>
              <a:t>8/25/2021</a:t>
            </a:fld>
            <a:endParaRPr lang="da-DK" dirty="0"/>
          </a:p>
        </p:txBody>
      </p:sp>
      <p:sp>
        <p:nvSpPr>
          <p:cNvPr id="8" name="Pladsholder til sidefod 4"/>
          <p:cNvSpPr>
            <a:spLocks noGrp="1"/>
          </p:cNvSpPr>
          <p:nvPr>
            <p:ph type="ftr" sz="quarter" idx="11"/>
          </p:nvPr>
        </p:nvSpPr>
        <p:spPr>
          <a:xfrm>
            <a:off x="3436620" y="7203864"/>
            <a:ext cx="31851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9" name="Pladsholder til diasnummer 5"/>
          <p:cNvSpPr>
            <a:spLocks noGrp="1"/>
          </p:cNvSpPr>
          <p:nvPr>
            <p:ph type="sldNum" sz="quarter" idx="12"/>
          </p:nvPr>
        </p:nvSpPr>
        <p:spPr>
          <a:xfrm>
            <a:off x="7208520" y="7203864"/>
            <a:ext cx="23469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FF4A9B8F-3AC1-455B-9EE3-3FEF1B60DBEB}" type="slidenum">
              <a:rPr lang="da-DK"/>
              <a:pPr>
                <a:defRPr/>
              </a:pPr>
              <a:t>‹#›</a:t>
            </a:fld>
            <a:endParaRPr lang="da-D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502920" y="311256"/>
            <a:ext cx="9052560" cy="1295400"/>
          </a:xfrm>
          <a:prstGeom prst="rect">
            <a:avLst/>
          </a:prstGeom>
        </p:spPr>
        <p:txBody>
          <a:bodyPr lIns="101882" tIns="50941" rIns="101882" bIns="50941"/>
          <a:lstStyle>
            <a:lvl1pPr>
              <a:defRPr>
                <a:latin typeface="Arial" pitchFamily="34" charset="0"/>
              </a:defRPr>
            </a:lvl1pPr>
          </a:lstStyle>
          <a:p>
            <a:r>
              <a:rPr lang="en-US"/>
              <a:t>Click to edit Master title style</a:t>
            </a:r>
            <a:endParaRPr lang="da-DK" dirty="0"/>
          </a:p>
        </p:txBody>
      </p:sp>
      <p:sp>
        <p:nvSpPr>
          <p:cNvPr id="3" name="Pladsholder til dato 3"/>
          <p:cNvSpPr>
            <a:spLocks noGrp="1"/>
          </p:cNvSpPr>
          <p:nvPr>
            <p:ph type="dt" sz="half" idx="10"/>
          </p:nvPr>
        </p:nvSpPr>
        <p:spPr>
          <a:xfrm>
            <a:off x="502920" y="7203864"/>
            <a:ext cx="23469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EF992ED2-B702-4CCD-81D2-7F1C34ACF0C2}" type="datetime1">
              <a:rPr lang="en-US" smtClean="0"/>
              <a:t>8/25/2021</a:t>
            </a:fld>
            <a:endParaRPr lang="da-DK" dirty="0"/>
          </a:p>
        </p:txBody>
      </p:sp>
      <p:sp>
        <p:nvSpPr>
          <p:cNvPr id="4" name="Pladsholder til sidefod 4"/>
          <p:cNvSpPr>
            <a:spLocks noGrp="1"/>
          </p:cNvSpPr>
          <p:nvPr>
            <p:ph type="ftr" sz="quarter" idx="11"/>
          </p:nvPr>
        </p:nvSpPr>
        <p:spPr>
          <a:xfrm>
            <a:off x="3436620" y="7203864"/>
            <a:ext cx="31851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5" name="Pladsholder til diasnummer 5"/>
          <p:cNvSpPr>
            <a:spLocks noGrp="1"/>
          </p:cNvSpPr>
          <p:nvPr>
            <p:ph type="sldNum" sz="quarter" idx="12"/>
          </p:nvPr>
        </p:nvSpPr>
        <p:spPr>
          <a:xfrm>
            <a:off x="7208520" y="7203864"/>
            <a:ext cx="23469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F66C02B6-5F01-4A93-9D71-1A41D83F406D}" type="slidenum">
              <a:rPr lang="da-DK"/>
              <a:pPr>
                <a:defRPr/>
              </a:pPr>
              <a:t>‹#›</a:t>
            </a:fld>
            <a:endParaRPr lang="da-DK"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502920" y="7203864"/>
            <a:ext cx="23469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4B38B4AD-66FC-4E0C-B2AB-B01EA090B2C5}" type="datetime1">
              <a:rPr lang="en-US" smtClean="0"/>
              <a:t>8/25/2021</a:t>
            </a:fld>
            <a:endParaRPr lang="da-DK" dirty="0"/>
          </a:p>
        </p:txBody>
      </p:sp>
      <p:sp>
        <p:nvSpPr>
          <p:cNvPr id="3" name="Pladsholder til sidefod 4"/>
          <p:cNvSpPr>
            <a:spLocks noGrp="1"/>
          </p:cNvSpPr>
          <p:nvPr>
            <p:ph type="ftr" sz="quarter" idx="11"/>
          </p:nvPr>
        </p:nvSpPr>
        <p:spPr>
          <a:xfrm>
            <a:off x="3436620" y="7203864"/>
            <a:ext cx="31851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4" name="Pladsholder til diasnummer 5"/>
          <p:cNvSpPr>
            <a:spLocks noGrp="1"/>
          </p:cNvSpPr>
          <p:nvPr>
            <p:ph type="sldNum" sz="quarter" idx="12"/>
          </p:nvPr>
        </p:nvSpPr>
        <p:spPr>
          <a:xfrm>
            <a:off x="7208520" y="7203864"/>
            <a:ext cx="23469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9C05B8B7-8FEE-4042-A036-DF028CEC9A6A}" type="slidenum">
              <a:rPr lang="da-DK"/>
              <a:pPr>
                <a:defRPr/>
              </a:pPr>
              <a:t>‹#›</a:t>
            </a:fld>
            <a:endParaRPr lang="da-DK"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502921" y="309457"/>
            <a:ext cx="3309144" cy="1316990"/>
          </a:xfrm>
          <a:prstGeom prst="rect">
            <a:avLst/>
          </a:prstGeom>
        </p:spPr>
        <p:txBody>
          <a:bodyPr lIns="101882" tIns="50941" rIns="101882" bIns="50941" anchor="b"/>
          <a:lstStyle>
            <a:lvl1pPr algn="l">
              <a:defRPr sz="2200" b="1">
                <a:latin typeface="Arial" pitchFamily="34" charset="0"/>
              </a:defRPr>
            </a:lvl1pPr>
          </a:lstStyle>
          <a:p>
            <a:r>
              <a:rPr lang="en-US"/>
              <a:t>Click to edit Master title style</a:t>
            </a:r>
            <a:endParaRPr lang="da-DK" dirty="0"/>
          </a:p>
        </p:txBody>
      </p:sp>
      <p:sp>
        <p:nvSpPr>
          <p:cNvPr id="3" name="Pladsholder til indhold 2"/>
          <p:cNvSpPr>
            <a:spLocks noGrp="1"/>
          </p:cNvSpPr>
          <p:nvPr>
            <p:ph idx="1"/>
          </p:nvPr>
        </p:nvSpPr>
        <p:spPr>
          <a:xfrm>
            <a:off x="3932555" y="309457"/>
            <a:ext cx="5622925" cy="6633528"/>
          </a:xfrm>
          <a:prstGeom prst="rect">
            <a:avLst/>
          </a:prstGeom>
        </p:spPr>
        <p:txBody>
          <a:bodyPr lIns="101882" tIns="50941" rIns="101882" bIns="50941"/>
          <a:lstStyle>
            <a:lvl1pPr>
              <a:defRPr sz="3600">
                <a:latin typeface="Arial" pitchFamily="34" charset="0"/>
              </a:defRPr>
            </a:lvl1pPr>
            <a:lvl2pPr>
              <a:defRPr sz="3100">
                <a:latin typeface="Arial" pitchFamily="34" charset="0"/>
              </a:defRPr>
            </a:lvl2pPr>
            <a:lvl3pPr>
              <a:defRPr sz="2700">
                <a:latin typeface="Arial" pitchFamily="34" charset="0"/>
              </a:defRPr>
            </a:lvl3pPr>
            <a:lvl4pPr>
              <a:defRPr sz="2200">
                <a:latin typeface="Arial" pitchFamily="34" charset="0"/>
              </a:defRPr>
            </a:lvl4pPr>
            <a:lvl5pPr>
              <a:defRPr sz="2200">
                <a:latin typeface="Arial" pitchFamily="34" charset="0"/>
              </a:defRPr>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4" name="Pladsholder til tekst 3"/>
          <p:cNvSpPr>
            <a:spLocks noGrp="1"/>
          </p:cNvSpPr>
          <p:nvPr>
            <p:ph type="body" sz="half" idx="2"/>
          </p:nvPr>
        </p:nvSpPr>
        <p:spPr>
          <a:xfrm>
            <a:off x="502921" y="1626447"/>
            <a:ext cx="3309144" cy="5316538"/>
          </a:xfrm>
          <a:prstGeom prst="rect">
            <a:avLst/>
          </a:prstGeom>
        </p:spPr>
        <p:txBody>
          <a:bodyPr lIns="101882" tIns="50941" rIns="101882" bIns="50941"/>
          <a:lstStyle>
            <a:lvl1pPr marL="0" indent="0">
              <a:buNone/>
              <a:defRPr sz="1600">
                <a:latin typeface="Arial" pitchFamily="34" charset="0"/>
              </a:defRPr>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Pladsholder til dato 3"/>
          <p:cNvSpPr>
            <a:spLocks noGrp="1"/>
          </p:cNvSpPr>
          <p:nvPr>
            <p:ph type="dt" sz="half" idx="10"/>
          </p:nvPr>
        </p:nvSpPr>
        <p:spPr>
          <a:xfrm>
            <a:off x="502920" y="7203864"/>
            <a:ext cx="23469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419EDB42-F011-40D7-B572-66CE431F3932}" type="datetime1">
              <a:rPr lang="en-US" smtClean="0"/>
              <a:t>8/25/2021</a:t>
            </a:fld>
            <a:endParaRPr lang="da-DK" dirty="0"/>
          </a:p>
        </p:txBody>
      </p:sp>
      <p:sp>
        <p:nvSpPr>
          <p:cNvPr id="6" name="Pladsholder til sidefod 4"/>
          <p:cNvSpPr>
            <a:spLocks noGrp="1"/>
          </p:cNvSpPr>
          <p:nvPr>
            <p:ph type="ftr" sz="quarter" idx="11"/>
          </p:nvPr>
        </p:nvSpPr>
        <p:spPr>
          <a:xfrm>
            <a:off x="3436620" y="7203864"/>
            <a:ext cx="31851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7208520" y="7203864"/>
            <a:ext cx="23469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50982392-096A-4A4B-8B76-6CD611A3B48D}" type="slidenum">
              <a:rPr lang="da-DK"/>
              <a:pPr>
                <a:defRPr/>
              </a:pPr>
              <a:t>‹#›</a:t>
            </a:fld>
            <a:endParaRPr lang="da-DK"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971517" y="5440680"/>
            <a:ext cx="6035040" cy="642303"/>
          </a:xfrm>
          <a:prstGeom prst="rect">
            <a:avLst/>
          </a:prstGeom>
        </p:spPr>
        <p:txBody>
          <a:bodyPr lIns="101882" tIns="50941" rIns="101882" bIns="50941" anchor="b"/>
          <a:lstStyle>
            <a:lvl1pPr algn="l">
              <a:defRPr sz="2200" b="1">
                <a:latin typeface="Arial" pitchFamily="34" charset="0"/>
              </a:defRPr>
            </a:lvl1pPr>
          </a:lstStyle>
          <a:p>
            <a:r>
              <a:rPr lang="en-US"/>
              <a:t>Click to edit Master title style</a:t>
            </a:r>
            <a:endParaRPr lang="da-DK" dirty="0"/>
          </a:p>
        </p:txBody>
      </p:sp>
      <p:sp>
        <p:nvSpPr>
          <p:cNvPr id="3" name="Pladsholder til billede 2"/>
          <p:cNvSpPr>
            <a:spLocks noGrp="1"/>
          </p:cNvSpPr>
          <p:nvPr>
            <p:ph type="pic" idx="1"/>
          </p:nvPr>
        </p:nvSpPr>
        <p:spPr>
          <a:xfrm>
            <a:off x="1971517" y="694478"/>
            <a:ext cx="6035040" cy="4663440"/>
          </a:xfrm>
          <a:prstGeom prst="rect">
            <a:avLst/>
          </a:prstGeom>
        </p:spPr>
        <p:txBody>
          <a:bodyPr lIns="101882" tIns="50941" rIns="101882" bIns="50941" rtlCol="0">
            <a:normAutofit/>
          </a:bodyPr>
          <a:lstStyle>
            <a:lvl1pPr marL="0" indent="0">
              <a:buNone/>
              <a:defRPr sz="3600">
                <a:latin typeface="Arial" pitchFamily="34" charset="0"/>
              </a:defRPr>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r>
              <a:rPr lang="en-US" noProof="0"/>
              <a:t>Click icon to add picture</a:t>
            </a:r>
            <a:endParaRPr lang="da-DK" noProof="0" dirty="0"/>
          </a:p>
        </p:txBody>
      </p:sp>
      <p:sp>
        <p:nvSpPr>
          <p:cNvPr id="4" name="Pladsholder til tekst 3"/>
          <p:cNvSpPr>
            <a:spLocks noGrp="1"/>
          </p:cNvSpPr>
          <p:nvPr>
            <p:ph type="body" sz="half" idx="2"/>
          </p:nvPr>
        </p:nvSpPr>
        <p:spPr>
          <a:xfrm>
            <a:off x="1971517" y="6082983"/>
            <a:ext cx="6035040" cy="912177"/>
          </a:xfrm>
          <a:prstGeom prst="rect">
            <a:avLst/>
          </a:prstGeom>
        </p:spPr>
        <p:txBody>
          <a:bodyPr lIns="101882" tIns="50941" rIns="101882" bIns="50941"/>
          <a:lstStyle>
            <a:lvl1pPr marL="0" indent="0">
              <a:buNone/>
              <a:defRPr sz="1600">
                <a:latin typeface="Arial" pitchFamily="34" charset="0"/>
              </a:defRPr>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Pladsholder til dato 3"/>
          <p:cNvSpPr>
            <a:spLocks noGrp="1"/>
          </p:cNvSpPr>
          <p:nvPr>
            <p:ph type="dt" sz="half" idx="10"/>
          </p:nvPr>
        </p:nvSpPr>
        <p:spPr>
          <a:xfrm>
            <a:off x="502920" y="7203864"/>
            <a:ext cx="23469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D0A35C11-2FA6-4564-9098-EFC26EE5976E}" type="datetime1">
              <a:rPr lang="en-US" smtClean="0"/>
              <a:t>8/25/2021</a:t>
            </a:fld>
            <a:endParaRPr lang="da-DK" dirty="0"/>
          </a:p>
        </p:txBody>
      </p:sp>
      <p:sp>
        <p:nvSpPr>
          <p:cNvPr id="6" name="Pladsholder til sidefod 4"/>
          <p:cNvSpPr>
            <a:spLocks noGrp="1"/>
          </p:cNvSpPr>
          <p:nvPr>
            <p:ph type="ftr" sz="quarter" idx="11"/>
          </p:nvPr>
        </p:nvSpPr>
        <p:spPr>
          <a:xfrm>
            <a:off x="3436620" y="7203864"/>
            <a:ext cx="31851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7208520" y="7203864"/>
            <a:ext cx="2346960" cy="413808"/>
          </a:xfrm>
          <a:prstGeom prst="rect">
            <a:avLst/>
          </a:prstGeom>
        </p:spPr>
        <p:txBody>
          <a:bodyPr vert="horz" wrap="square" lIns="101882" tIns="50941" rIns="101882" bIns="50941"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2DD05A01-DB0F-425C-ABDB-A7E8E27B12EA}" type="slidenum">
              <a:rPr lang="da-DK"/>
              <a:pPr>
                <a:defRPr/>
              </a:pPr>
              <a:t>‹#›</a:t>
            </a:fld>
            <a:endParaRPr lang="da-DK"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chemeClr val="bg1"/>
            </a:gs>
            <a:gs pos="34000">
              <a:schemeClr val="bg2">
                <a:alpha val="49000"/>
              </a:schemeClr>
            </a:gs>
            <a:gs pos="68000">
              <a:schemeClr val="bg1"/>
            </a:gs>
          </a:gsLst>
          <a:lin ang="16200000" scaled="0"/>
          <a:tileRect/>
        </a:gra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944"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hf sldNum="0" hdr="0"/>
  <p:txStyles>
    <p:titleStyle>
      <a:lvl1pPr algn="ctr" defTabSz="509412" rtl="0" eaLnBrk="1" fontAlgn="base" hangingPunct="1">
        <a:spcBef>
          <a:spcPct val="0"/>
        </a:spcBef>
        <a:spcAft>
          <a:spcPct val="0"/>
        </a:spcAft>
        <a:defRPr sz="4900" kern="1200">
          <a:solidFill>
            <a:schemeClr val="tx1"/>
          </a:solidFill>
          <a:latin typeface="Arial Narrow"/>
          <a:ea typeface="ＭＳ Ｐゴシック" pitchFamily="-97" charset="-128"/>
          <a:cs typeface="+mj-cs"/>
        </a:defRPr>
      </a:lvl1pPr>
      <a:lvl2pPr algn="ctr" defTabSz="509412" rtl="0" eaLnBrk="1" fontAlgn="base" hangingPunct="1">
        <a:spcBef>
          <a:spcPct val="0"/>
        </a:spcBef>
        <a:spcAft>
          <a:spcPct val="0"/>
        </a:spcAft>
        <a:defRPr sz="4900">
          <a:solidFill>
            <a:schemeClr val="tx1"/>
          </a:solidFill>
          <a:latin typeface="Arial Narrow" pitchFamily="-97" charset="0"/>
          <a:ea typeface="ＭＳ Ｐゴシック" pitchFamily="-97" charset="-128"/>
        </a:defRPr>
      </a:lvl2pPr>
      <a:lvl3pPr algn="ctr" defTabSz="509412" rtl="0" eaLnBrk="1" fontAlgn="base" hangingPunct="1">
        <a:spcBef>
          <a:spcPct val="0"/>
        </a:spcBef>
        <a:spcAft>
          <a:spcPct val="0"/>
        </a:spcAft>
        <a:defRPr sz="4900">
          <a:solidFill>
            <a:schemeClr val="tx1"/>
          </a:solidFill>
          <a:latin typeface="Arial Narrow" pitchFamily="-97" charset="0"/>
          <a:ea typeface="ＭＳ Ｐゴシック" pitchFamily="-97" charset="-128"/>
        </a:defRPr>
      </a:lvl3pPr>
      <a:lvl4pPr algn="ctr" defTabSz="509412" rtl="0" eaLnBrk="1" fontAlgn="base" hangingPunct="1">
        <a:spcBef>
          <a:spcPct val="0"/>
        </a:spcBef>
        <a:spcAft>
          <a:spcPct val="0"/>
        </a:spcAft>
        <a:defRPr sz="4900">
          <a:solidFill>
            <a:schemeClr val="tx1"/>
          </a:solidFill>
          <a:latin typeface="Arial Narrow" pitchFamily="-97" charset="0"/>
          <a:ea typeface="ＭＳ Ｐゴシック" pitchFamily="-97" charset="-128"/>
        </a:defRPr>
      </a:lvl4pPr>
      <a:lvl5pPr algn="ctr" defTabSz="509412" rtl="0" eaLnBrk="1" fontAlgn="base" hangingPunct="1">
        <a:spcBef>
          <a:spcPct val="0"/>
        </a:spcBef>
        <a:spcAft>
          <a:spcPct val="0"/>
        </a:spcAft>
        <a:defRPr sz="4900">
          <a:solidFill>
            <a:schemeClr val="tx1"/>
          </a:solidFill>
          <a:latin typeface="Arial Narrow" pitchFamily="-97" charset="0"/>
          <a:ea typeface="ＭＳ Ｐゴシック" pitchFamily="-97" charset="-128"/>
        </a:defRPr>
      </a:lvl5pPr>
      <a:lvl6pPr marL="509412" algn="ctr" defTabSz="509412" rtl="0" eaLnBrk="1" fontAlgn="base" hangingPunct="1">
        <a:spcBef>
          <a:spcPct val="0"/>
        </a:spcBef>
        <a:spcAft>
          <a:spcPct val="0"/>
        </a:spcAft>
        <a:defRPr sz="4900">
          <a:solidFill>
            <a:schemeClr val="tx1"/>
          </a:solidFill>
          <a:latin typeface="Arial Narrow" pitchFamily="-97" charset="0"/>
        </a:defRPr>
      </a:lvl6pPr>
      <a:lvl7pPr marL="1018824" algn="ctr" defTabSz="509412" rtl="0" eaLnBrk="1" fontAlgn="base" hangingPunct="1">
        <a:spcBef>
          <a:spcPct val="0"/>
        </a:spcBef>
        <a:spcAft>
          <a:spcPct val="0"/>
        </a:spcAft>
        <a:defRPr sz="4900">
          <a:solidFill>
            <a:schemeClr val="tx1"/>
          </a:solidFill>
          <a:latin typeface="Arial Narrow" pitchFamily="-97" charset="0"/>
        </a:defRPr>
      </a:lvl7pPr>
      <a:lvl8pPr marL="1528237" algn="ctr" defTabSz="509412" rtl="0" eaLnBrk="1" fontAlgn="base" hangingPunct="1">
        <a:spcBef>
          <a:spcPct val="0"/>
        </a:spcBef>
        <a:spcAft>
          <a:spcPct val="0"/>
        </a:spcAft>
        <a:defRPr sz="4900">
          <a:solidFill>
            <a:schemeClr val="tx1"/>
          </a:solidFill>
          <a:latin typeface="Arial Narrow" pitchFamily="-97" charset="0"/>
        </a:defRPr>
      </a:lvl8pPr>
      <a:lvl9pPr marL="2037649" algn="ctr" defTabSz="509412" rtl="0" eaLnBrk="1" fontAlgn="base" hangingPunct="1">
        <a:spcBef>
          <a:spcPct val="0"/>
        </a:spcBef>
        <a:spcAft>
          <a:spcPct val="0"/>
        </a:spcAft>
        <a:defRPr sz="4900">
          <a:solidFill>
            <a:schemeClr val="tx1"/>
          </a:solidFill>
          <a:latin typeface="Arial Narrow" pitchFamily="-97" charset="0"/>
        </a:defRPr>
      </a:lvl9pPr>
    </p:titleStyle>
    <p:bodyStyle>
      <a:lvl1pPr marL="382059" indent="-382059" algn="l" defTabSz="509412" rtl="0" eaLnBrk="1" fontAlgn="base" hangingPunct="1">
        <a:spcBef>
          <a:spcPct val="20000"/>
        </a:spcBef>
        <a:spcAft>
          <a:spcPct val="0"/>
        </a:spcAft>
        <a:buFont typeface="Arial" charset="0"/>
        <a:buChar char="•"/>
        <a:defRPr sz="3600" kern="1200">
          <a:solidFill>
            <a:schemeClr val="tx1"/>
          </a:solidFill>
          <a:latin typeface="Arial Narrow"/>
          <a:ea typeface="ＭＳ Ｐゴシック" pitchFamily="-97" charset="-128"/>
          <a:cs typeface="+mn-cs"/>
        </a:defRPr>
      </a:lvl1pPr>
      <a:lvl2pPr marL="827795" indent="-318383" algn="l" defTabSz="509412" rtl="0" eaLnBrk="1" fontAlgn="base" hangingPunct="1">
        <a:spcBef>
          <a:spcPct val="20000"/>
        </a:spcBef>
        <a:spcAft>
          <a:spcPct val="0"/>
        </a:spcAft>
        <a:buFont typeface="Arial" charset="0"/>
        <a:buChar char="–"/>
        <a:defRPr sz="3100" kern="1200">
          <a:solidFill>
            <a:schemeClr val="tx1"/>
          </a:solidFill>
          <a:latin typeface="Arial Narrow"/>
          <a:ea typeface="ＭＳ Ｐゴシック" pitchFamily="-97" charset="-128"/>
          <a:cs typeface="+mn-cs"/>
        </a:defRPr>
      </a:lvl2pPr>
      <a:lvl3pPr marL="1273531" indent="-254706" algn="l" defTabSz="509412" rtl="0" eaLnBrk="1" fontAlgn="base" hangingPunct="1">
        <a:spcBef>
          <a:spcPct val="20000"/>
        </a:spcBef>
        <a:spcAft>
          <a:spcPct val="0"/>
        </a:spcAft>
        <a:buFont typeface="Arial" charset="0"/>
        <a:buChar char="•"/>
        <a:defRPr sz="2700" kern="1200">
          <a:solidFill>
            <a:schemeClr val="tx1"/>
          </a:solidFill>
          <a:latin typeface="Arial Narrow"/>
          <a:ea typeface="ＭＳ Ｐゴシック" pitchFamily="-97" charset="-128"/>
          <a:cs typeface="+mn-cs"/>
        </a:defRPr>
      </a:lvl3pPr>
      <a:lvl4pPr marL="1782943" indent="-254706" algn="l" defTabSz="509412" rtl="0" eaLnBrk="1" fontAlgn="base" hangingPunct="1">
        <a:spcBef>
          <a:spcPct val="20000"/>
        </a:spcBef>
        <a:spcAft>
          <a:spcPct val="0"/>
        </a:spcAft>
        <a:buFont typeface="Arial" charset="0"/>
        <a:buChar char="–"/>
        <a:defRPr sz="2200" kern="1200">
          <a:solidFill>
            <a:schemeClr val="tx1"/>
          </a:solidFill>
          <a:latin typeface="Arial Narrow"/>
          <a:ea typeface="ＭＳ Ｐゴシック" pitchFamily="-97" charset="-128"/>
          <a:cs typeface="+mn-cs"/>
        </a:defRPr>
      </a:lvl4pPr>
      <a:lvl5pPr marL="2292355" indent="-254706" algn="l" defTabSz="509412" rtl="0" eaLnBrk="1" fontAlgn="base" hangingPunct="1">
        <a:spcBef>
          <a:spcPct val="20000"/>
        </a:spcBef>
        <a:spcAft>
          <a:spcPct val="0"/>
        </a:spcAft>
        <a:buFont typeface="Arial" charset="0"/>
        <a:buChar char="»"/>
        <a:defRPr sz="2200" kern="1200">
          <a:solidFill>
            <a:schemeClr val="tx1"/>
          </a:solidFill>
          <a:latin typeface="Arial Narrow"/>
          <a:ea typeface="ＭＳ Ｐゴシック" pitchFamily="-97" charset="-128"/>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da-DK"/>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chemeClr val="bg1"/>
            </a:gs>
            <a:gs pos="34000">
              <a:schemeClr val="bg2">
                <a:alpha val="49000"/>
              </a:schemeClr>
            </a:gs>
            <a:gs pos="68000">
              <a:schemeClr val="bg1"/>
            </a:gs>
          </a:gsLst>
          <a:lin ang="16200000" scaled="0"/>
          <a:tileRect/>
        </a:gra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94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hf sldNum="0" hdr="0"/>
  <p:txStyles>
    <p:titleStyle>
      <a:lvl1pPr algn="ctr" defTabSz="509412" rtl="0" eaLnBrk="0" fontAlgn="base" hangingPunct="0">
        <a:spcBef>
          <a:spcPct val="0"/>
        </a:spcBef>
        <a:spcAft>
          <a:spcPct val="0"/>
        </a:spcAft>
        <a:defRPr sz="4900" kern="1200">
          <a:solidFill>
            <a:schemeClr val="tx1"/>
          </a:solidFill>
          <a:latin typeface="Arial Narrow"/>
          <a:ea typeface="ＭＳ Ｐゴシック" pitchFamily="-97" charset="-128"/>
          <a:cs typeface="ＭＳ Ｐゴシック" charset="-128"/>
        </a:defRPr>
      </a:lvl1pPr>
      <a:lvl2pPr algn="ctr" defTabSz="509412" rtl="0" eaLnBrk="0" fontAlgn="base" hangingPunct="0">
        <a:spcBef>
          <a:spcPct val="0"/>
        </a:spcBef>
        <a:spcAft>
          <a:spcPct val="0"/>
        </a:spcAft>
        <a:defRPr sz="4900">
          <a:solidFill>
            <a:schemeClr val="tx1"/>
          </a:solidFill>
          <a:latin typeface="Arial Narrow" pitchFamily="-97" charset="0"/>
          <a:ea typeface="ＭＳ Ｐゴシック" pitchFamily="-97" charset="-128"/>
          <a:cs typeface="ＭＳ Ｐゴシック" charset="-128"/>
        </a:defRPr>
      </a:lvl2pPr>
      <a:lvl3pPr algn="ctr" defTabSz="509412" rtl="0" eaLnBrk="0" fontAlgn="base" hangingPunct="0">
        <a:spcBef>
          <a:spcPct val="0"/>
        </a:spcBef>
        <a:spcAft>
          <a:spcPct val="0"/>
        </a:spcAft>
        <a:defRPr sz="4900">
          <a:solidFill>
            <a:schemeClr val="tx1"/>
          </a:solidFill>
          <a:latin typeface="Arial Narrow" pitchFamily="-97" charset="0"/>
          <a:ea typeface="ＭＳ Ｐゴシック" pitchFamily="-97" charset="-128"/>
          <a:cs typeface="ＭＳ Ｐゴシック" charset="-128"/>
        </a:defRPr>
      </a:lvl3pPr>
      <a:lvl4pPr algn="ctr" defTabSz="509412" rtl="0" eaLnBrk="0" fontAlgn="base" hangingPunct="0">
        <a:spcBef>
          <a:spcPct val="0"/>
        </a:spcBef>
        <a:spcAft>
          <a:spcPct val="0"/>
        </a:spcAft>
        <a:defRPr sz="4900">
          <a:solidFill>
            <a:schemeClr val="tx1"/>
          </a:solidFill>
          <a:latin typeface="Arial Narrow" pitchFamily="-97" charset="0"/>
          <a:ea typeface="ＭＳ Ｐゴシック" pitchFamily="-97" charset="-128"/>
          <a:cs typeface="ＭＳ Ｐゴシック" charset="-128"/>
        </a:defRPr>
      </a:lvl4pPr>
      <a:lvl5pPr algn="ctr" defTabSz="509412" rtl="0" eaLnBrk="0" fontAlgn="base" hangingPunct="0">
        <a:spcBef>
          <a:spcPct val="0"/>
        </a:spcBef>
        <a:spcAft>
          <a:spcPct val="0"/>
        </a:spcAft>
        <a:defRPr sz="4900">
          <a:solidFill>
            <a:schemeClr val="tx1"/>
          </a:solidFill>
          <a:latin typeface="Arial Narrow" pitchFamily="-97" charset="0"/>
          <a:ea typeface="ＭＳ Ｐゴシック" pitchFamily="-97" charset="-128"/>
          <a:cs typeface="ＭＳ Ｐゴシック" charset="-128"/>
        </a:defRPr>
      </a:lvl5pPr>
      <a:lvl6pPr marL="509412" algn="ctr" defTabSz="509412" rtl="0" fontAlgn="base">
        <a:spcBef>
          <a:spcPct val="0"/>
        </a:spcBef>
        <a:spcAft>
          <a:spcPct val="0"/>
        </a:spcAft>
        <a:defRPr sz="4900">
          <a:solidFill>
            <a:schemeClr val="tx1"/>
          </a:solidFill>
          <a:latin typeface="Arial Narrow" pitchFamily="-97" charset="0"/>
        </a:defRPr>
      </a:lvl6pPr>
      <a:lvl7pPr marL="1018824" algn="ctr" defTabSz="509412" rtl="0" fontAlgn="base">
        <a:spcBef>
          <a:spcPct val="0"/>
        </a:spcBef>
        <a:spcAft>
          <a:spcPct val="0"/>
        </a:spcAft>
        <a:defRPr sz="4900">
          <a:solidFill>
            <a:schemeClr val="tx1"/>
          </a:solidFill>
          <a:latin typeface="Arial Narrow" pitchFamily="-97" charset="0"/>
        </a:defRPr>
      </a:lvl7pPr>
      <a:lvl8pPr marL="1528237" algn="ctr" defTabSz="509412" rtl="0" fontAlgn="base">
        <a:spcBef>
          <a:spcPct val="0"/>
        </a:spcBef>
        <a:spcAft>
          <a:spcPct val="0"/>
        </a:spcAft>
        <a:defRPr sz="4900">
          <a:solidFill>
            <a:schemeClr val="tx1"/>
          </a:solidFill>
          <a:latin typeface="Arial Narrow" pitchFamily="-97" charset="0"/>
        </a:defRPr>
      </a:lvl8pPr>
      <a:lvl9pPr marL="2037649" algn="ctr" defTabSz="509412" rtl="0" fontAlgn="base">
        <a:spcBef>
          <a:spcPct val="0"/>
        </a:spcBef>
        <a:spcAft>
          <a:spcPct val="0"/>
        </a:spcAft>
        <a:defRPr sz="4900">
          <a:solidFill>
            <a:schemeClr val="tx1"/>
          </a:solidFill>
          <a:latin typeface="Arial Narrow" pitchFamily="-97" charset="0"/>
        </a:defRPr>
      </a:lvl9pPr>
    </p:titleStyle>
    <p:bodyStyle>
      <a:lvl1pPr marL="382059" indent="-382059" algn="l" defTabSz="509412" rtl="0" eaLnBrk="0" fontAlgn="base" hangingPunct="0">
        <a:spcBef>
          <a:spcPct val="20000"/>
        </a:spcBef>
        <a:spcAft>
          <a:spcPct val="0"/>
        </a:spcAft>
        <a:buFont typeface="Arial" charset="0"/>
        <a:buChar char="•"/>
        <a:defRPr sz="3600" kern="1200">
          <a:solidFill>
            <a:schemeClr val="tx1"/>
          </a:solidFill>
          <a:latin typeface="Arial Narrow"/>
          <a:ea typeface="ＭＳ Ｐゴシック" pitchFamily="-97" charset="-128"/>
          <a:cs typeface="ＭＳ Ｐゴシック" charset="-128"/>
        </a:defRPr>
      </a:lvl1pPr>
      <a:lvl2pPr marL="827795" indent="-318383" algn="l" defTabSz="509412" rtl="0" eaLnBrk="0" fontAlgn="base" hangingPunct="0">
        <a:spcBef>
          <a:spcPct val="20000"/>
        </a:spcBef>
        <a:spcAft>
          <a:spcPct val="0"/>
        </a:spcAft>
        <a:buFont typeface="Arial" charset="0"/>
        <a:buChar char="–"/>
        <a:defRPr sz="3100" kern="1200">
          <a:solidFill>
            <a:schemeClr val="tx1"/>
          </a:solidFill>
          <a:latin typeface="Arial Narrow"/>
          <a:ea typeface="ＭＳ Ｐゴシック" pitchFamily="-97" charset="-128"/>
          <a:cs typeface="+mn-cs"/>
        </a:defRPr>
      </a:lvl2pPr>
      <a:lvl3pPr marL="1273531" indent="-254706" algn="l" defTabSz="509412" rtl="0" eaLnBrk="0" fontAlgn="base" hangingPunct="0">
        <a:spcBef>
          <a:spcPct val="20000"/>
        </a:spcBef>
        <a:spcAft>
          <a:spcPct val="0"/>
        </a:spcAft>
        <a:buFont typeface="Arial" charset="0"/>
        <a:buChar char="•"/>
        <a:defRPr sz="2700" kern="1200">
          <a:solidFill>
            <a:schemeClr val="tx1"/>
          </a:solidFill>
          <a:latin typeface="Arial Narrow"/>
          <a:ea typeface="ＭＳ Ｐゴシック" pitchFamily="-97" charset="-128"/>
          <a:cs typeface="+mn-cs"/>
        </a:defRPr>
      </a:lvl3pPr>
      <a:lvl4pPr marL="1782943" indent="-254706" algn="l" defTabSz="509412" rtl="0" eaLnBrk="0" fontAlgn="base" hangingPunct="0">
        <a:spcBef>
          <a:spcPct val="20000"/>
        </a:spcBef>
        <a:spcAft>
          <a:spcPct val="0"/>
        </a:spcAft>
        <a:buFont typeface="Arial" charset="0"/>
        <a:buChar char="–"/>
        <a:defRPr sz="2200" kern="1200">
          <a:solidFill>
            <a:schemeClr val="tx1"/>
          </a:solidFill>
          <a:latin typeface="Arial Narrow"/>
          <a:ea typeface="ＭＳ Ｐゴシック" pitchFamily="-97" charset="-128"/>
          <a:cs typeface="+mn-cs"/>
        </a:defRPr>
      </a:lvl4pPr>
      <a:lvl5pPr marL="2292355" indent="-254706" algn="l" defTabSz="509412" rtl="0" eaLnBrk="0" fontAlgn="base" hangingPunct="0">
        <a:spcBef>
          <a:spcPct val="20000"/>
        </a:spcBef>
        <a:spcAft>
          <a:spcPct val="0"/>
        </a:spcAft>
        <a:buFont typeface="Arial" charset="0"/>
        <a:buChar char="»"/>
        <a:defRPr sz="2200" kern="1200">
          <a:solidFill>
            <a:schemeClr val="tx1"/>
          </a:solidFill>
          <a:latin typeface="Arial Narrow"/>
          <a:ea typeface="ＭＳ Ｐゴシック" pitchFamily="-97" charset="-128"/>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da-DK"/>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Billede 9" descr="dreamstime_www_world.jpg"/>
          <p:cNvPicPr>
            <a:picLocks noChangeAspect="1"/>
          </p:cNvPicPr>
          <p:nvPr/>
        </p:nvPicPr>
        <p:blipFill>
          <a:blip r:embed="rId2"/>
          <a:stretch>
            <a:fillRect/>
          </a:stretch>
        </p:blipFill>
        <p:spPr bwMode="auto">
          <a:xfrm>
            <a:off x="3483" y="1"/>
            <a:ext cx="10051434" cy="7772399"/>
          </a:xfrm>
          <a:prstGeom prst="rect">
            <a:avLst/>
          </a:prstGeom>
          <a:noFill/>
          <a:ln w="9525">
            <a:noFill/>
            <a:miter lim="800000"/>
            <a:headEnd/>
            <a:tailEnd/>
          </a:ln>
        </p:spPr>
      </p:pic>
      <p:sp>
        <p:nvSpPr>
          <p:cNvPr id="8" name="Kombinationstegning 7"/>
          <p:cNvSpPr/>
          <p:nvPr/>
        </p:nvSpPr>
        <p:spPr bwMode="auto">
          <a:xfrm>
            <a:off x="-50641" y="5618938"/>
            <a:ext cx="10100311" cy="1955554"/>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100" h="3429000">
                <a:moveTo>
                  <a:pt x="12700" y="0"/>
                </a:moveTo>
                <a:cubicBezTo>
                  <a:pt x="1909233" y="338667"/>
                  <a:pt x="3894667" y="1011767"/>
                  <a:pt x="5702300" y="1016000"/>
                </a:cubicBezTo>
                <a:cubicBezTo>
                  <a:pt x="7509933" y="1020233"/>
                  <a:pt x="8022167" y="745067"/>
                  <a:pt x="9182100" y="609600"/>
                </a:cubicBezTo>
                <a:lnTo>
                  <a:pt x="9182100" y="3403600"/>
                </a:lnTo>
                <a:lnTo>
                  <a:pt x="0" y="3429000"/>
                </a:lnTo>
                <a:cubicBezTo>
                  <a:pt x="4233" y="2383367"/>
                  <a:pt x="8467" y="1045633"/>
                  <a:pt x="12700" y="0"/>
                </a:cubicBezTo>
                <a:close/>
              </a:path>
            </a:pathLst>
          </a:custGeom>
          <a:gradFill flip="none" rotWithShape="1">
            <a:gsLst>
              <a:gs pos="21000">
                <a:srgbClr val="7DC8DF"/>
              </a:gs>
              <a:gs pos="100000">
                <a:srgbClr val="6699FF"/>
              </a:gs>
            </a:gsLst>
            <a:lin ang="5400000" scaled="1"/>
            <a:tileRect/>
          </a:gradFill>
          <a:ln w="9525">
            <a:solidFill>
              <a:schemeClr val="accent4">
                <a:lumMod val="60000"/>
                <a:lumOff val="40000"/>
              </a:schemeClr>
            </a:solidFill>
            <a:miter lim="800000"/>
            <a:headEnd/>
            <a:tailEnd/>
          </a:ln>
          <a:effectLst/>
        </p:spPr>
        <p:txBody>
          <a:bodyPr lIns="101882" tIns="50941" rIns="101882" bIns="50941" anchor="ctr"/>
          <a:lstStyle/>
          <a:p>
            <a:pPr indent="-382059" algn="ctr" fontAlgn="auto">
              <a:spcBef>
                <a:spcPts val="0"/>
              </a:spcBef>
              <a:spcAft>
                <a:spcPts val="0"/>
              </a:spcAft>
              <a:defRPr/>
            </a:pPr>
            <a:endParaRPr lang="da-DK" b="1" kern="0" noProof="1">
              <a:solidFill>
                <a:srgbClr val="FFFFFF"/>
              </a:solidFill>
              <a:latin typeface="Arial" pitchFamily="34" charset="0"/>
              <a:ea typeface="ＭＳ Ｐゴシック" pitchFamily="-97" charset="-128"/>
            </a:endParaRPr>
          </a:p>
        </p:txBody>
      </p:sp>
      <p:sp>
        <p:nvSpPr>
          <p:cNvPr id="424" name="Kombinationstegning 423"/>
          <p:cNvSpPr/>
          <p:nvPr/>
        </p:nvSpPr>
        <p:spPr>
          <a:xfrm>
            <a:off x="-41910" y="5860026"/>
            <a:ext cx="10100310" cy="1955554"/>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100" h="3429000">
                <a:moveTo>
                  <a:pt x="12700" y="0"/>
                </a:moveTo>
                <a:cubicBezTo>
                  <a:pt x="1909233" y="338667"/>
                  <a:pt x="3894667" y="1011767"/>
                  <a:pt x="5702300" y="1016000"/>
                </a:cubicBezTo>
                <a:cubicBezTo>
                  <a:pt x="7509933" y="1020233"/>
                  <a:pt x="8022167" y="745067"/>
                  <a:pt x="9182100" y="609600"/>
                </a:cubicBezTo>
                <a:lnTo>
                  <a:pt x="9182100" y="3403600"/>
                </a:lnTo>
                <a:lnTo>
                  <a:pt x="0" y="3429000"/>
                </a:lnTo>
                <a:cubicBezTo>
                  <a:pt x="4233" y="2383367"/>
                  <a:pt x="8467" y="1045633"/>
                  <a:pt x="12700" y="0"/>
                </a:cubicBezTo>
                <a:close/>
              </a:path>
            </a:pathLst>
          </a:cu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lIns="101882" tIns="50941" rIns="101882" bIns="50941" anchor="ctr"/>
          <a:lstStyle/>
          <a:p>
            <a:pPr indent="-382059" algn="ctr" defTabSz="1018824" fontAlgn="auto">
              <a:spcBef>
                <a:spcPts val="0"/>
              </a:spcBef>
              <a:spcAft>
                <a:spcPts val="0"/>
              </a:spcAft>
              <a:defRPr/>
            </a:pPr>
            <a:r>
              <a:rPr lang="en-US" sz="1800" dirty="0">
                <a:effectLst/>
                <a:latin typeface="Calibri" panose="020F0502020204030204" pitchFamily="34" charset="0"/>
                <a:ea typeface="Calibri" panose="020F0502020204030204" pitchFamily="34" charset="0"/>
              </a:rPr>
              <a:t>Annual Emergency/Disaster and Shelter Training for County Department of Social Services </a:t>
            </a:r>
          </a:p>
          <a:p>
            <a:pPr indent="-382059" algn="ctr" defTabSz="1018824" fontAlgn="auto">
              <a:spcBef>
                <a:spcPts val="0"/>
              </a:spcBef>
              <a:spcAft>
                <a:spcPts val="0"/>
              </a:spcAft>
              <a:defRPr/>
            </a:pPr>
            <a:r>
              <a:rPr lang="en-US" sz="1800" b="1" dirty="0">
                <a:effectLst/>
                <a:latin typeface="Calibri" panose="020F0502020204030204" pitchFamily="34" charset="0"/>
                <a:ea typeface="Calibri" panose="020F0502020204030204" pitchFamily="34" charset="0"/>
              </a:rPr>
              <a:t>Interpretation Services</a:t>
            </a:r>
          </a:p>
          <a:p>
            <a:pPr indent="-382059" algn="ctr" defTabSz="1018824" fontAlgn="auto">
              <a:spcBef>
                <a:spcPts val="0"/>
              </a:spcBef>
              <a:spcAft>
                <a:spcPts val="0"/>
              </a:spcAft>
              <a:defRPr/>
            </a:pPr>
            <a:r>
              <a:rPr lang="en-US" b="1" kern="0" noProof="1">
                <a:solidFill>
                  <a:sysClr val="window" lastClr="FFFFFF"/>
                </a:solidFill>
                <a:latin typeface="Calibri" panose="020F0502020204030204" pitchFamily="34" charset="0"/>
                <a:ea typeface="ＭＳ Ｐゴシック" pitchFamily="-97" charset="-128"/>
              </a:rPr>
              <a:t>August 26, 2021</a:t>
            </a:r>
            <a:endParaRPr lang="da-DK" sz="1600" b="1" kern="0" noProof="1">
              <a:solidFill>
                <a:sysClr val="window" lastClr="FFFFFF"/>
              </a:solidFill>
              <a:latin typeface="Arial" pitchFamily="34" charset="0"/>
              <a:ea typeface="ＭＳ Ｐゴシック" pitchFamily="-97" charset="-128"/>
            </a:endParaRPr>
          </a:p>
        </p:txBody>
      </p:sp>
      <p:pic>
        <p:nvPicPr>
          <p:cNvPr id="10" name="Picture 9" descr="LRC_logofinal.jpg"/>
          <p:cNvPicPr>
            <a:picLocks noChangeAspect="1"/>
          </p:cNvPicPr>
          <p:nvPr/>
        </p:nvPicPr>
        <p:blipFill>
          <a:blip r:embed="rId3"/>
          <a:stretch>
            <a:fillRect/>
          </a:stretch>
        </p:blipFill>
        <p:spPr>
          <a:xfrm>
            <a:off x="5133976" y="259080"/>
            <a:ext cx="4631055" cy="2102843"/>
          </a:xfrm>
          <a:prstGeom prst="rect">
            <a:avLst/>
          </a:prstGeom>
        </p:spPr>
      </p:pic>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1" name="Picture 20" descr="LRC_logofinal.jpg"/>
          <p:cNvPicPr>
            <a:picLocks noChangeAspect="1"/>
          </p:cNvPicPr>
          <p:nvPr/>
        </p:nvPicPr>
        <p:blipFill>
          <a:blip r:embed="rId3"/>
          <a:stretch>
            <a:fillRect/>
          </a:stretch>
        </p:blipFill>
        <p:spPr>
          <a:xfrm>
            <a:off x="7328531" y="206477"/>
            <a:ext cx="2511795" cy="1140542"/>
          </a:xfrm>
          <a:prstGeom prst="rect">
            <a:avLst/>
          </a:prstGeom>
        </p:spPr>
      </p:pic>
      <p:sp>
        <p:nvSpPr>
          <p:cNvPr id="22" name="Rectangle 5"/>
          <p:cNvSpPr txBox="1">
            <a:spLocks noChangeArrowheads="1"/>
          </p:cNvSpPr>
          <p:nvPr/>
        </p:nvSpPr>
        <p:spPr bwMode="gray">
          <a:xfrm>
            <a:off x="645135" y="358289"/>
            <a:ext cx="6069965" cy="846904"/>
          </a:xfrm>
          <a:prstGeom prst="rect">
            <a:avLst/>
          </a:prstGeom>
          <a:noFill/>
          <a:ln w="9525">
            <a:noFill/>
            <a:miter lim="800000"/>
            <a:headEnd/>
            <a:tailEnd/>
          </a:ln>
        </p:spPr>
        <p:txBody>
          <a:bodyPr lIns="0" tIns="50941" rIns="0" bIns="50941" anchor="ctr"/>
          <a:lstStyle/>
          <a:p>
            <a:pPr defTabSz="1018824" eaLnBrk="0" hangingPunct="0">
              <a:lnSpc>
                <a:spcPct val="95000"/>
              </a:lnSpc>
            </a:pPr>
            <a:r>
              <a:rPr lang="en-US" sz="5400" b="1" i="1" dirty="0">
                <a:solidFill>
                  <a:srgbClr val="F50736"/>
                </a:solidFill>
                <a:latin typeface="+mj-lt"/>
                <a:cs typeface="Times New Roman" pitchFamily="18" charset="0"/>
              </a:rPr>
              <a:t>Questions??</a:t>
            </a:r>
          </a:p>
        </p:txBody>
      </p:sp>
      <p:pic>
        <p:nvPicPr>
          <p:cNvPr id="18" name="Picture 17" descr="globe_flags[1].png"/>
          <p:cNvPicPr>
            <a:picLocks noChangeAspect="1"/>
          </p:cNvPicPr>
          <p:nvPr/>
        </p:nvPicPr>
        <p:blipFill>
          <a:blip r:embed="rId4"/>
          <a:stretch>
            <a:fillRect/>
          </a:stretch>
        </p:blipFill>
        <p:spPr>
          <a:xfrm>
            <a:off x="385488" y="3091627"/>
            <a:ext cx="3431337" cy="3535316"/>
          </a:xfrm>
          <a:prstGeom prst="rect">
            <a:avLst/>
          </a:prstGeom>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100000">
              <a:srgbClr val="002060"/>
            </a:gs>
          </a:gsLst>
          <a:lin ang="5400000"/>
        </a:gradFill>
        <a:effectLst/>
      </p:bgPr>
    </p:bg>
    <p:spTree>
      <p:nvGrpSpPr>
        <p:cNvPr id="1" name=""/>
        <p:cNvGrpSpPr/>
        <p:nvPr/>
      </p:nvGrpSpPr>
      <p:grpSpPr>
        <a:xfrm>
          <a:off x="0" y="0"/>
          <a:ext cx="0" cy="0"/>
          <a:chOff x="0" y="0"/>
          <a:chExt cx="0" cy="0"/>
        </a:xfrm>
      </p:grpSpPr>
      <p:sp>
        <p:nvSpPr>
          <p:cNvPr id="43010" name="Rectangle 5"/>
          <p:cNvSpPr txBox="1">
            <a:spLocks noChangeArrowheads="1"/>
          </p:cNvSpPr>
          <p:nvPr/>
        </p:nvSpPr>
        <p:spPr bwMode="gray">
          <a:xfrm>
            <a:off x="0" y="3207915"/>
            <a:ext cx="10058400" cy="680085"/>
          </a:xfrm>
          <a:prstGeom prst="rect">
            <a:avLst/>
          </a:prstGeom>
          <a:noFill/>
          <a:ln w="9525">
            <a:noFill/>
            <a:miter lim="800000"/>
            <a:headEnd/>
            <a:tailEnd/>
          </a:ln>
        </p:spPr>
        <p:txBody>
          <a:bodyPr lIns="0" tIns="50941" rIns="0" bIns="50941" anchor="ctr"/>
          <a:lstStyle/>
          <a:p>
            <a:pPr algn="ctr" defTabSz="1018824" eaLnBrk="0" hangingPunct="0">
              <a:lnSpc>
                <a:spcPct val="95000"/>
              </a:lnSpc>
            </a:pPr>
            <a:r>
              <a:rPr lang="en-US" sz="6700" b="1" dirty="0">
                <a:solidFill>
                  <a:schemeClr val="tx2"/>
                </a:solidFill>
                <a:cs typeface="Arial" charset="0"/>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ktangel 16"/>
          <p:cNvSpPr>
            <a:spLocks noChangeArrowheads="1"/>
          </p:cNvSpPr>
          <p:nvPr/>
        </p:nvSpPr>
        <p:spPr bwMode="auto">
          <a:xfrm>
            <a:off x="499765" y="2187673"/>
            <a:ext cx="5202944" cy="4409779"/>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a:scene3d>
            <a:camera prst="orthographicFront"/>
            <a:lightRig rig="threePt" dir="t"/>
          </a:scene3d>
          <a:sp3d>
            <a:bevelT prst="relaxedInset"/>
          </a:sp3d>
        </p:spPr>
        <p:txBody>
          <a:bodyPr anchor="ctr"/>
          <a:lstStyle/>
          <a:p>
            <a:pPr indent="-382059" algn="ctr" defTabSz="1018824" fontAlgn="auto">
              <a:spcBef>
                <a:spcPts val="0"/>
              </a:spcBef>
              <a:spcAft>
                <a:spcPts val="0"/>
              </a:spcAft>
              <a:buFont typeface="+mj-lt"/>
              <a:buAutoNum type="arabicPeriod"/>
              <a:defRPr/>
            </a:pPr>
            <a:endParaRPr lang="da-DK" sz="1600" b="1" kern="0" noProof="1">
              <a:solidFill>
                <a:sysClr val="window" lastClr="FFFFFF"/>
              </a:solidFill>
              <a:latin typeface="Arial" pitchFamily="34" charset="0"/>
              <a:ea typeface="ＭＳ Ｐゴシック" pitchFamily="-97" charset="-128"/>
            </a:endParaRPr>
          </a:p>
        </p:txBody>
      </p:sp>
      <p:sp>
        <p:nvSpPr>
          <p:cNvPr id="17" name="Rektangel 16"/>
          <p:cNvSpPr>
            <a:spLocks noChangeArrowheads="1"/>
          </p:cNvSpPr>
          <p:nvPr/>
        </p:nvSpPr>
        <p:spPr bwMode="auto">
          <a:xfrm>
            <a:off x="5833765" y="2182758"/>
            <a:ext cx="3782183" cy="3313474"/>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a:scene3d>
            <a:camera prst="orthographicFront"/>
            <a:lightRig rig="threePt" dir="t"/>
          </a:scene3d>
          <a:sp3d>
            <a:bevelT prst="relaxedInset"/>
          </a:sp3d>
        </p:spPr>
        <p:txBody>
          <a:bodyPr anchor="ctr"/>
          <a:lstStyle/>
          <a:p>
            <a:pPr indent="-382059" algn="ctr" defTabSz="1018824" fontAlgn="auto">
              <a:spcBef>
                <a:spcPts val="0"/>
              </a:spcBef>
              <a:spcAft>
                <a:spcPts val="0"/>
              </a:spcAft>
              <a:buFont typeface="+mj-lt"/>
              <a:buAutoNum type="arabicPeriod"/>
              <a:defRPr/>
            </a:pPr>
            <a:endParaRPr lang="da-DK" sz="1600" b="1" kern="0" noProof="1">
              <a:solidFill>
                <a:sysClr val="window" lastClr="FFFFFF"/>
              </a:solidFill>
              <a:latin typeface="Arial" pitchFamily="34" charset="0"/>
              <a:ea typeface="ＭＳ Ｐゴシック" pitchFamily="-97" charset="-128"/>
            </a:endParaRPr>
          </a:p>
        </p:txBody>
      </p:sp>
      <p:pic>
        <p:nvPicPr>
          <p:cNvPr id="50" name="Picture 49" descr="globe_flags[1].png"/>
          <p:cNvPicPr>
            <a:picLocks noChangeAspect="1"/>
          </p:cNvPicPr>
          <p:nvPr/>
        </p:nvPicPr>
        <p:blipFill>
          <a:blip r:embed="rId2"/>
          <a:srcRect l="1570" t="11667" r="-718"/>
          <a:stretch>
            <a:fillRect/>
          </a:stretch>
        </p:blipFill>
        <p:spPr>
          <a:xfrm>
            <a:off x="5723126" y="2521479"/>
            <a:ext cx="4020643" cy="3690599"/>
          </a:xfrm>
          <a:prstGeom prst="rect">
            <a:avLst/>
          </a:prstGeom>
        </p:spPr>
      </p:pic>
      <p:sp>
        <p:nvSpPr>
          <p:cNvPr id="47" name="Tekstboks 72"/>
          <p:cNvSpPr txBox="1">
            <a:spLocks noChangeArrowheads="1"/>
          </p:cNvSpPr>
          <p:nvPr/>
        </p:nvSpPr>
        <p:spPr bwMode="auto">
          <a:xfrm>
            <a:off x="658748" y="2281089"/>
            <a:ext cx="4955471" cy="3308598"/>
          </a:xfrm>
          <a:prstGeom prst="rect">
            <a:avLst/>
          </a:prstGeom>
          <a:noFill/>
          <a:ln w="9525">
            <a:noFill/>
            <a:miter lim="800000"/>
            <a:headEnd/>
            <a:tailEnd/>
          </a:ln>
        </p:spPr>
        <p:txBody>
          <a:bodyPr wrap="square">
            <a:spAutoFit/>
          </a:bodyPr>
          <a:lstStyle/>
          <a:p>
            <a:endParaRPr lang="en-US" b="1" i="1" dirty="0">
              <a:effectLst>
                <a:outerShdw blurRad="38100" dist="38100" dir="2700000" algn="tl">
                  <a:srgbClr val="000000">
                    <a:alpha val="43137"/>
                  </a:srgbClr>
                </a:outerShdw>
              </a:effectLst>
              <a:latin typeface="+mn-lt"/>
              <a:cs typeface="Times New Roman" pitchFamily="18" charset="0"/>
            </a:endParaRPr>
          </a:p>
          <a:p>
            <a:endParaRPr lang="en-US" b="1" i="1" dirty="0">
              <a:effectLst>
                <a:outerShdw blurRad="38100" dist="38100" dir="2700000" algn="tl">
                  <a:srgbClr val="000000">
                    <a:alpha val="43137"/>
                  </a:srgbClr>
                </a:outerShdw>
              </a:effectLst>
              <a:latin typeface="+mn-lt"/>
              <a:cs typeface="Times New Roman" pitchFamily="18" charset="0"/>
            </a:endParaRPr>
          </a:p>
          <a:p>
            <a:endParaRPr lang="en-US" b="1" i="1" dirty="0">
              <a:effectLst>
                <a:outerShdw blurRad="38100" dist="38100" dir="2700000" algn="tl">
                  <a:srgbClr val="000000">
                    <a:alpha val="43137"/>
                  </a:srgbClr>
                </a:outerShdw>
              </a:effectLst>
              <a:latin typeface="+mn-lt"/>
              <a:cs typeface="Times New Roman" pitchFamily="18" charset="0"/>
            </a:endParaRPr>
          </a:p>
          <a:p>
            <a:endParaRPr lang="en-US" b="1" i="1" dirty="0">
              <a:effectLst>
                <a:outerShdw blurRad="38100" dist="38100" dir="2700000" algn="tl">
                  <a:srgbClr val="000000">
                    <a:alpha val="43137"/>
                  </a:srgbClr>
                </a:outerShdw>
              </a:effectLst>
              <a:latin typeface="+mn-lt"/>
              <a:cs typeface="Times New Roman" pitchFamily="18" charset="0"/>
            </a:endParaRPr>
          </a:p>
          <a:p>
            <a:endParaRPr lang="en-US" b="1" i="1" dirty="0">
              <a:effectLst>
                <a:outerShdw blurRad="38100" dist="38100" dir="2700000" algn="tl">
                  <a:srgbClr val="000000">
                    <a:alpha val="43137"/>
                  </a:srgbClr>
                </a:outerShdw>
              </a:effectLst>
              <a:latin typeface="+mn-lt"/>
              <a:cs typeface="Times New Roman" pitchFamily="18" charset="0"/>
            </a:endParaRPr>
          </a:p>
          <a:p>
            <a:r>
              <a:rPr lang="en-US" b="1" i="1" dirty="0">
                <a:effectLst>
                  <a:outerShdw blurRad="38100" dist="38100" dir="2700000" algn="tl">
                    <a:srgbClr val="000000">
                      <a:alpha val="43137"/>
                    </a:srgbClr>
                  </a:outerShdw>
                </a:effectLst>
                <a:latin typeface="+mn-lt"/>
                <a:cs typeface="Times New Roman" pitchFamily="18" charset="0"/>
              </a:rPr>
              <a:t>LRC </a:t>
            </a:r>
            <a:r>
              <a:rPr lang="en-US" dirty="0">
                <a:effectLst>
                  <a:outerShdw blurRad="38100" dist="38100" dir="2700000" algn="tl">
                    <a:srgbClr val="000000">
                      <a:alpha val="43137"/>
                    </a:srgbClr>
                  </a:outerShdw>
                </a:effectLst>
                <a:latin typeface="+mn-lt"/>
                <a:cs typeface="Times New Roman" pitchFamily="18" charset="0"/>
              </a:rPr>
              <a:t>is one of the largest interpretation and translation services providers in the country offering services in over 190 languages including  </a:t>
            </a:r>
            <a:r>
              <a:rPr lang="en-US" b="1" i="1" dirty="0">
                <a:effectLst>
                  <a:outerShdw blurRad="38100" dist="38100" dir="2700000" algn="tl">
                    <a:srgbClr val="000000">
                      <a:alpha val="43137"/>
                    </a:srgbClr>
                  </a:outerShdw>
                </a:effectLst>
                <a:latin typeface="+mn-lt"/>
                <a:cs typeface="Times New Roman" pitchFamily="18" charset="0"/>
              </a:rPr>
              <a:t>American Sign Language (ASL)</a:t>
            </a:r>
          </a:p>
          <a:p>
            <a:endParaRPr lang="en-US" b="1" i="1" dirty="0">
              <a:effectLst>
                <a:outerShdw blurRad="38100" dist="38100" dir="2700000" algn="tl">
                  <a:srgbClr val="000000">
                    <a:alpha val="43137"/>
                  </a:srgbClr>
                </a:outerShdw>
              </a:effectLst>
              <a:latin typeface="+mn-lt"/>
              <a:cs typeface="Times New Roman" pitchFamily="18" charset="0"/>
            </a:endParaRPr>
          </a:p>
          <a:p>
            <a:endParaRPr lang="en-US" dirty="0">
              <a:effectLst>
                <a:outerShdw blurRad="38100" dist="38100" dir="2700000" algn="tl">
                  <a:srgbClr val="000000">
                    <a:alpha val="43137"/>
                  </a:srgbClr>
                </a:outerShdw>
              </a:effectLst>
              <a:latin typeface="+mn-lt"/>
              <a:cs typeface="Times New Roman" pitchFamily="18" charset="0"/>
            </a:endParaRPr>
          </a:p>
          <a:p>
            <a:endParaRPr lang="en-US" sz="1100" dirty="0">
              <a:effectLst>
                <a:outerShdw blurRad="38100" dist="38100" dir="2700000" algn="tl">
                  <a:srgbClr val="000000">
                    <a:alpha val="43137"/>
                  </a:srgbClr>
                </a:outerShdw>
              </a:effectLst>
              <a:latin typeface="+mn-lt"/>
              <a:cs typeface="Times New Roman" pitchFamily="18" charset="0"/>
            </a:endParaRPr>
          </a:p>
        </p:txBody>
      </p:sp>
      <p:pic>
        <p:nvPicPr>
          <p:cNvPr id="11" name="Picture 4" descr="http://www.scholem.com/images/atatran_dk.gif"/>
          <p:cNvPicPr>
            <a:picLocks noChangeAspect="1" noChangeArrowheads="1"/>
          </p:cNvPicPr>
          <p:nvPr/>
        </p:nvPicPr>
        <p:blipFill>
          <a:blip r:embed="rId3">
            <a:duotone>
              <a:prstClr val="black"/>
              <a:schemeClr val="accent4">
                <a:tint val="45000"/>
                <a:satMod val="400000"/>
              </a:schemeClr>
            </a:duotone>
          </a:blip>
          <a:srcRect/>
          <a:stretch>
            <a:fillRect/>
          </a:stretch>
        </p:blipFill>
        <p:spPr bwMode="auto">
          <a:xfrm>
            <a:off x="3746548" y="7102122"/>
            <a:ext cx="662633" cy="341554"/>
          </a:xfrm>
          <a:prstGeom prst="rect">
            <a:avLst/>
          </a:prstGeom>
          <a:noFill/>
        </p:spPr>
      </p:pic>
      <p:pic>
        <p:nvPicPr>
          <p:cNvPr id="12" name="Picture 6" descr="http://louisprovenzano.files.wordpress.com/2011/07/imia5.jpg"/>
          <p:cNvPicPr>
            <a:picLocks noChangeAspect="1" noChangeArrowheads="1"/>
          </p:cNvPicPr>
          <p:nvPr/>
        </p:nvPicPr>
        <p:blipFill>
          <a:blip r:embed="rId4"/>
          <a:srcRect/>
          <a:stretch>
            <a:fillRect/>
          </a:stretch>
        </p:blipFill>
        <p:spPr bwMode="auto">
          <a:xfrm>
            <a:off x="2342912" y="6991452"/>
            <a:ext cx="407810" cy="611713"/>
          </a:xfrm>
          <a:prstGeom prst="rect">
            <a:avLst/>
          </a:prstGeom>
          <a:noFill/>
        </p:spPr>
      </p:pic>
      <p:pic>
        <p:nvPicPr>
          <p:cNvPr id="14" name="Picture 12" descr="http://charlotte.bbb.org/storage/0/Shared%20Images/bbb%20programs/BBB_Reverse-blue-rgb.jpg"/>
          <p:cNvPicPr>
            <a:picLocks noChangeAspect="1" noChangeArrowheads="1"/>
          </p:cNvPicPr>
          <p:nvPr/>
        </p:nvPicPr>
        <p:blipFill>
          <a:blip r:embed="rId5"/>
          <a:srcRect/>
          <a:stretch>
            <a:fillRect/>
          </a:stretch>
        </p:blipFill>
        <p:spPr bwMode="auto">
          <a:xfrm>
            <a:off x="1793078" y="6991771"/>
            <a:ext cx="436813" cy="606561"/>
          </a:xfrm>
          <a:prstGeom prst="rect">
            <a:avLst/>
          </a:prstGeom>
          <a:noFill/>
        </p:spPr>
      </p:pic>
      <p:pic>
        <p:nvPicPr>
          <p:cNvPr id="15" name="Picture 8" descr="http://www.healthcarelanguageservices.com/assets/ncihc_logo.gif"/>
          <p:cNvPicPr>
            <a:picLocks noChangeAspect="1" noChangeArrowheads="1"/>
          </p:cNvPicPr>
          <p:nvPr/>
        </p:nvPicPr>
        <p:blipFill>
          <a:blip r:embed="rId6"/>
          <a:srcRect l="22670" t="5466" r="25424" b="7062"/>
          <a:stretch>
            <a:fillRect/>
          </a:stretch>
        </p:blipFill>
        <p:spPr bwMode="auto">
          <a:xfrm>
            <a:off x="2913068" y="6964674"/>
            <a:ext cx="713952" cy="633244"/>
          </a:xfrm>
          <a:prstGeom prst="rect">
            <a:avLst/>
          </a:prstGeom>
          <a:noFill/>
        </p:spPr>
      </p:pic>
      <p:sp>
        <p:nvSpPr>
          <p:cNvPr id="16" name="Kombinationstegning 7"/>
          <p:cNvSpPr/>
          <p:nvPr/>
        </p:nvSpPr>
        <p:spPr bwMode="auto">
          <a:xfrm flipH="1" flipV="1">
            <a:off x="-41913" y="-3"/>
            <a:ext cx="10100311" cy="1796145"/>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100" h="3429000">
                <a:moveTo>
                  <a:pt x="12700" y="0"/>
                </a:moveTo>
                <a:cubicBezTo>
                  <a:pt x="1909233" y="338667"/>
                  <a:pt x="3894667" y="1011767"/>
                  <a:pt x="5702300" y="1016000"/>
                </a:cubicBezTo>
                <a:cubicBezTo>
                  <a:pt x="7509933" y="1020233"/>
                  <a:pt x="8022167" y="745067"/>
                  <a:pt x="9182100" y="609600"/>
                </a:cubicBezTo>
                <a:lnTo>
                  <a:pt x="9182100" y="3403600"/>
                </a:lnTo>
                <a:lnTo>
                  <a:pt x="0" y="3429000"/>
                </a:lnTo>
                <a:cubicBezTo>
                  <a:pt x="4233" y="2383367"/>
                  <a:pt x="8467" y="1045633"/>
                  <a:pt x="12700" y="0"/>
                </a:cubicBezTo>
                <a:close/>
              </a:path>
            </a:pathLst>
          </a:custGeom>
          <a:gradFill flip="none" rotWithShape="1">
            <a:gsLst>
              <a:gs pos="21000">
                <a:srgbClr val="7DC8DF"/>
              </a:gs>
              <a:gs pos="100000">
                <a:srgbClr val="6699FF"/>
              </a:gs>
            </a:gsLst>
            <a:lin ang="5400000" scaled="1"/>
            <a:tileRect/>
          </a:gradFill>
          <a:ln w="9525">
            <a:solidFill>
              <a:schemeClr val="accent4">
                <a:lumMod val="60000"/>
                <a:lumOff val="40000"/>
              </a:schemeClr>
            </a:solidFill>
            <a:miter lim="800000"/>
            <a:headEnd/>
            <a:tailEnd/>
          </a:ln>
          <a:effectLst/>
          <a:scene3d>
            <a:camera prst="orthographicFront"/>
            <a:lightRig rig="threePt" dir="t"/>
          </a:scene3d>
          <a:sp3d>
            <a:bevelT/>
          </a:sp3d>
        </p:spPr>
        <p:txBody>
          <a:bodyPr lIns="101882" tIns="50941" rIns="101882" bIns="50941" anchor="ctr"/>
          <a:lstStyle/>
          <a:p>
            <a:pPr indent="-382059" algn="ctr" fontAlgn="auto">
              <a:spcBef>
                <a:spcPts val="0"/>
              </a:spcBef>
              <a:spcAft>
                <a:spcPts val="0"/>
              </a:spcAft>
              <a:defRPr/>
            </a:pPr>
            <a:endParaRPr lang="da-DK" b="1" kern="0" noProof="1">
              <a:solidFill>
                <a:srgbClr val="FFFFFF"/>
              </a:solidFill>
              <a:latin typeface="Arial" pitchFamily="34" charset="0"/>
              <a:ea typeface="ＭＳ Ｐゴシック" pitchFamily="-97" charset="-128"/>
            </a:endParaRPr>
          </a:p>
        </p:txBody>
      </p:sp>
      <p:sp>
        <p:nvSpPr>
          <p:cNvPr id="18" name="Kombinationstegning 423"/>
          <p:cNvSpPr/>
          <p:nvPr/>
        </p:nvSpPr>
        <p:spPr>
          <a:xfrm rot="10800000" flipH="1">
            <a:off x="-41910" y="-1"/>
            <a:ext cx="10100310" cy="1662767"/>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100" h="3429000">
                <a:moveTo>
                  <a:pt x="12700" y="0"/>
                </a:moveTo>
                <a:cubicBezTo>
                  <a:pt x="1909233" y="338667"/>
                  <a:pt x="3894667" y="1011767"/>
                  <a:pt x="5702300" y="1016000"/>
                </a:cubicBezTo>
                <a:cubicBezTo>
                  <a:pt x="7509933" y="1020233"/>
                  <a:pt x="8022167" y="745067"/>
                  <a:pt x="9182100" y="609600"/>
                </a:cubicBezTo>
                <a:lnTo>
                  <a:pt x="9182100" y="3403600"/>
                </a:lnTo>
                <a:lnTo>
                  <a:pt x="0" y="3429000"/>
                </a:lnTo>
                <a:cubicBezTo>
                  <a:pt x="4233" y="2383367"/>
                  <a:pt x="8467" y="1045633"/>
                  <a:pt x="12700" y="0"/>
                </a:cubicBezTo>
                <a:close/>
              </a:path>
            </a:pathLst>
          </a:cu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a:scene3d>
            <a:camera prst="orthographicFront"/>
            <a:lightRig rig="threePt" dir="t"/>
          </a:scene3d>
          <a:sp3d>
            <a:bevelT/>
          </a:sp3d>
        </p:spPr>
        <p:txBody>
          <a:bodyPr lIns="101882" tIns="50941" rIns="101882" bIns="50941" anchor="ctr"/>
          <a:lstStyle/>
          <a:p>
            <a:pPr indent="-382059" algn="ctr" defTabSz="1018824" fontAlgn="auto">
              <a:spcBef>
                <a:spcPts val="0"/>
              </a:spcBef>
              <a:spcAft>
                <a:spcPts val="0"/>
              </a:spcAft>
              <a:defRPr/>
            </a:pPr>
            <a:endParaRPr lang="da-DK" sz="1600" b="1" kern="0" noProof="1">
              <a:solidFill>
                <a:sysClr val="window" lastClr="FFFFFF"/>
              </a:solidFill>
              <a:latin typeface="Arial" pitchFamily="34" charset="0"/>
              <a:ea typeface="ＭＳ Ｐゴシック" pitchFamily="-97" charset="-128"/>
            </a:endParaRPr>
          </a:p>
        </p:txBody>
      </p:sp>
      <p:sp>
        <p:nvSpPr>
          <p:cNvPr id="19" name="Rectangle 5"/>
          <p:cNvSpPr txBox="1">
            <a:spLocks noChangeArrowheads="1"/>
          </p:cNvSpPr>
          <p:nvPr/>
        </p:nvSpPr>
        <p:spPr bwMode="gray">
          <a:xfrm>
            <a:off x="720547" y="354576"/>
            <a:ext cx="6877681" cy="680085"/>
          </a:xfrm>
          <a:prstGeom prst="rect">
            <a:avLst/>
          </a:prstGeom>
          <a:noFill/>
          <a:ln w="9525">
            <a:noFill/>
            <a:miter lim="800000"/>
            <a:headEnd/>
            <a:tailEnd/>
          </a:ln>
        </p:spPr>
        <p:txBody>
          <a:bodyPr lIns="0" tIns="50941" rIns="0" bIns="50941" anchor="ctr"/>
          <a:lstStyle/>
          <a:p>
            <a:pPr defTabSz="1018824" eaLnBrk="0" hangingPunct="0">
              <a:lnSpc>
                <a:spcPct val="95000"/>
              </a:lnSpc>
            </a:pPr>
            <a:r>
              <a:rPr lang="en-US" sz="3600" b="1" i="1" dirty="0">
                <a:effectLst>
                  <a:outerShdw blurRad="38100" dist="38100" dir="2700000" algn="tl">
                    <a:srgbClr val="000000">
                      <a:alpha val="43137"/>
                    </a:srgbClr>
                  </a:outerShdw>
                </a:effectLst>
                <a:latin typeface="+mj-lt"/>
                <a:cs typeface="Times New Roman" pitchFamily="18" charset="0"/>
              </a:rPr>
              <a:t>About Language Resource Center</a:t>
            </a: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 name="Kombinationstegning 7"/>
          <p:cNvSpPr/>
          <p:nvPr/>
        </p:nvSpPr>
        <p:spPr bwMode="auto">
          <a:xfrm flipH="1" flipV="1">
            <a:off x="-41913" y="-3"/>
            <a:ext cx="10100311" cy="1796145"/>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100" h="3429000">
                <a:moveTo>
                  <a:pt x="12700" y="0"/>
                </a:moveTo>
                <a:cubicBezTo>
                  <a:pt x="1909233" y="338667"/>
                  <a:pt x="3894667" y="1011767"/>
                  <a:pt x="5702300" y="1016000"/>
                </a:cubicBezTo>
                <a:cubicBezTo>
                  <a:pt x="7509933" y="1020233"/>
                  <a:pt x="8022167" y="745067"/>
                  <a:pt x="9182100" y="609600"/>
                </a:cubicBezTo>
                <a:lnTo>
                  <a:pt x="9182100" y="3403600"/>
                </a:lnTo>
                <a:lnTo>
                  <a:pt x="0" y="3429000"/>
                </a:lnTo>
                <a:cubicBezTo>
                  <a:pt x="4233" y="2383367"/>
                  <a:pt x="8467" y="1045633"/>
                  <a:pt x="12700" y="0"/>
                </a:cubicBezTo>
                <a:close/>
              </a:path>
            </a:pathLst>
          </a:custGeom>
          <a:gradFill flip="none" rotWithShape="1">
            <a:gsLst>
              <a:gs pos="21000">
                <a:srgbClr val="7DC8DF"/>
              </a:gs>
              <a:gs pos="100000">
                <a:srgbClr val="6699FF"/>
              </a:gs>
            </a:gsLst>
            <a:lin ang="5400000" scaled="1"/>
            <a:tileRect/>
          </a:gradFill>
          <a:ln w="9525">
            <a:solidFill>
              <a:schemeClr val="accent4">
                <a:lumMod val="60000"/>
                <a:lumOff val="40000"/>
              </a:schemeClr>
            </a:solidFill>
            <a:miter lim="800000"/>
            <a:headEnd/>
            <a:tailEnd/>
          </a:ln>
          <a:effectLst/>
          <a:scene3d>
            <a:camera prst="orthographicFront"/>
            <a:lightRig rig="threePt" dir="t"/>
          </a:scene3d>
          <a:sp3d>
            <a:bevelT/>
          </a:sp3d>
        </p:spPr>
        <p:txBody>
          <a:bodyPr lIns="101882" tIns="50941" rIns="101882" bIns="50941" anchor="ctr"/>
          <a:lstStyle/>
          <a:p>
            <a:pPr indent="-382059" algn="ctr" fontAlgn="auto">
              <a:spcBef>
                <a:spcPts val="0"/>
              </a:spcBef>
              <a:spcAft>
                <a:spcPts val="0"/>
              </a:spcAft>
              <a:defRPr/>
            </a:pPr>
            <a:endParaRPr lang="da-DK" b="1" kern="0" noProof="1">
              <a:solidFill>
                <a:srgbClr val="FFFFFF"/>
              </a:solidFill>
              <a:latin typeface="Arial" pitchFamily="34" charset="0"/>
              <a:ea typeface="ＭＳ Ｐゴシック" pitchFamily="-97" charset="-128"/>
            </a:endParaRPr>
          </a:p>
        </p:txBody>
      </p:sp>
      <p:sp>
        <p:nvSpPr>
          <p:cNvPr id="23" name="Kombinationstegning 423"/>
          <p:cNvSpPr/>
          <p:nvPr/>
        </p:nvSpPr>
        <p:spPr>
          <a:xfrm rot="10800000" flipH="1">
            <a:off x="-41910" y="-1"/>
            <a:ext cx="10100310" cy="1662767"/>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100" h="3429000">
                <a:moveTo>
                  <a:pt x="12700" y="0"/>
                </a:moveTo>
                <a:cubicBezTo>
                  <a:pt x="1909233" y="338667"/>
                  <a:pt x="3894667" y="1011767"/>
                  <a:pt x="5702300" y="1016000"/>
                </a:cubicBezTo>
                <a:cubicBezTo>
                  <a:pt x="7509933" y="1020233"/>
                  <a:pt x="8022167" y="745067"/>
                  <a:pt x="9182100" y="609600"/>
                </a:cubicBezTo>
                <a:lnTo>
                  <a:pt x="9182100" y="3403600"/>
                </a:lnTo>
                <a:lnTo>
                  <a:pt x="0" y="3429000"/>
                </a:lnTo>
                <a:cubicBezTo>
                  <a:pt x="4233" y="2383367"/>
                  <a:pt x="8467" y="1045633"/>
                  <a:pt x="12700" y="0"/>
                </a:cubicBezTo>
                <a:close/>
              </a:path>
            </a:pathLst>
          </a:cu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a:scene3d>
            <a:camera prst="orthographicFront"/>
            <a:lightRig rig="threePt" dir="t"/>
          </a:scene3d>
          <a:sp3d>
            <a:bevelT/>
          </a:sp3d>
        </p:spPr>
        <p:txBody>
          <a:bodyPr lIns="101882" tIns="50941" rIns="101882" bIns="50941" anchor="ctr"/>
          <a:lstStyle/>
          <a:p>
            <a:pPr indent="-382059" algn="ctr" defTabSz="1018824" fontAlgn="auto">
              <a:spcBef>
                <a:spcPts val="0"/>
              </a:spcBef>
              <a:spcAft>
                <a:spcPts val="0"/>
              </a:spcAft>
              <a:defRPr/>
            </a:pPr>
            <a:endParaRPr lang="da-DK" sz="1600" b="1" kern="0" noProof="1">
              <a:solidFill>
                <a:sysClr val="window" lastClr="FFFFFF"/>
              </a:solidFill>
              <a:latin typeface="Arial" pitchFamily="34" charset="0"/>
              <a:ea typeface="ＭＳ Ｐゴシック" pitchFamily="-97" charset="-128"/>
            </a:endParaRPr>
          </a:p>
        </p:txBody>
      </p:sp>
      <p:sp>
        <p:nvSpPr>
          <p:cNvPr id="24579" name="Rectangle 5"/>
          <p:cNvSpPr txBox="1">
            <a:spLocks noChangeArrowheads="1"/>
          </p:cNvSpPr>
          <p:nvPr/>
        </p:nvSpPr>
        <p:spPr bwMode="gray">
          <a:xfrm>
            <a:off x="720548" y="354576"/>
            <a:ext cx="2940685" cy="680085"/>
          </a:xfrm>
          <a:prstGeom prst="rect">
            <a:avLst/>
          </a:prstGeom>
          <a:noFill/>
          <a:ln w="9525">
            <a:noFill/>
            <a:miter lim="800000"/>
            <a:headEnd/>
            <a:tailEnd/>
          </a:ln>
        </p:spPr>
        <p:txBody>
          <a:bodyPr lIns="0" tIns="50941" rIns="0" bIns="50941" anchor="ctr"/>
          <a:lstStyle/>
          <a:p>
            <a:pPr defTabSz="1018824" eaLnBrk="0" hangingPunct="0">
              <a:lnSpc>
                <a:spcPct val="95000"/>
              </a:lnSpc>
            </a:pPr>
            <a:r>
              <a:rPr lang="en-US" sz="3600" b="1" i="1" dirty="0">
                <a:effectLst>
                  <a:outerShdw blurRad="38100" dist="38100" dir="2700000" algn="tl">
                    <a:srgbClr val="000000">
                      <a:alpha val="43137"/>
                    </a:srgbClr>
                  </a:outerShdw>
                </a:effectLst>
                <a:latin typeface="+mj-lt"/>
                <a:cs typeface="Times New Roman" pitchFamily="18" charset="0"/>
              </a:rPr>
              <a:t>Our Services</a:t>
            </a:r>
          </a:p>
        </p:txBody>
      </p:sp>
      <p:grpSp>
        <p:nvGrpSpPr>
          <p:cNvPr id="24580" name="Group 20"/>
          <p:cNvGrpSpPr>
            <a:grpSpLocks/>
          </p:cNvGrpSpPr>
          <p:nvPr/>
        </p:nvGrpSpPr>
        <p:grpSpPr bwMode="auto">
          <a:xfrm>
            <a:off x="3381244" y="1988579"/>
            <a:ext cx="6274033" cy="5388075"/>
            <a:chOff x="4680120" y="2201863"/>
            <a:chExt cx="3562180" cy="3619231"/>
          </a:xfrm>
        </p:grpSpPr>
        <p:sp>
          <p:nvSpPr>
            <p:cNvPr id="33" name="Rektangel 32"/>
            <p:cNvSpPr>
              <a:spLocks noChangeArrowheads="1"/>
            </p:cNvSpPr>
            <p:nvPr/>
          </p:nvSpPr>
          <p:spPr bwMode="auto">
            <a:xfrm>
              <a:off x="4686300" y="2201863"/>
              <a:ext cx="3556000" cy="354012"/>
            </a:xfrm>
            <a:prstGeom prst="rect">
              <a:avLst/>
            </a:prstGeom>
            <a:gradFill flip="none" rotWithShape="1">
              <a:gsLst>
                <a:gs pos="0">
                  <a:srgbClr val="69BED9"/>
                </a:gs>
                <a:gs pos="100000">
                  <a:srgbClr val="1F88C8"/>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82059" algn="ctr" fontAlgn="auto">
                <a:spcBef>
                  <a:spcPts val="0"/>
                </a:spcBef>
                <a:spcAft>
                  <a:spcPts val="0"/>
                </a:spcAft>
                <a:defRPr/>
              </a:pPr>
              <a:endParaRPr lang="da-DK" b="1" kern="0" noProof="1">
                <a:solidFill>
                  <a:srgbClr val="FFFFFF"/>
                </a:solidFill>
                <a:latin typeface="Arial" pitchFamily="34" charset="0"/>
                <a:ea typeface="ＭＳ Ｐゴシック" pitchFamily="-97" charset="-128"/>
              </a:endParaRPr>
            </a:p>
          </p:txBody>
        </p:sp>
        <p:sp>
          <p:nvSpPr>
            <p:cNvPr id="52" name="Rektangel 51"/>
            <p:cNvSpPr>
              <a:spLocks noChangeArrowheads="1"/>
            </p:cNvSpPr>
            <p:nvPr/>
          </p:nvSpPr>
          <p:spPr bwMode="auto">
            <a:xfrm>
              <a:off x="4680120" y="2552713"/>
              <a:ext cx="3561582" cy="3268381"/>
            </a:xfrm>
            <a:prstGeom prst="rect">
              <a:avLst/>
            </a:prstGeom>
            <a:gradFill rotWithShape="1">
              <a:gsLst>
                <a:gs pos="0">
                  <a:srgbClr val="E6E6E6"/>
                </a:gs>
                <a:gs pos="49001">
                  <a:srgbClr val="FFFFFF"/>
                </a:gs>
                <a:gs pos="100000">
                  <a:schemeClr val="tx1"/>
                </a:gs>
              </a:gsLst>
              <a:lin ang="16200000"/>
            </a:gradFill>
            <a:ln w="9525">
              <a:solidFill>
                <a:srgbClr val="E1E1E1"/>
              </a:solidFill>
              <a:miter lim="800000"/>
              <a:headEnd/>
              <a:tailEnd/>
            </a:ln>
            <a:effectLst>
              <a:outerShdw blurRad="63500" dist="23000" dir="5400000" rotWithShape="0">
                <a:srgbClr val="000000">
                  <a:alpha val="34999"/>
                </a:srgbClr>
              </a:outerShdw>
            </a:effectLst>
          </p:spPr>
          <p:txBody>
            <a:bodyPr anchor="ctr"/>
            <a:lstStyle/>
            <a:p>
              <a:pPr algn="ctr">
                <a:defRPr/>
              </a:pPr>
              <a:endParaRPr lang="da-DK" dirty="0">
                <a:solidFill>
                  <a:srgbClr val="FFFFFF"/>
                </a:solidFill>
                <a:latin typeface="Arial" pitchFamily="34" charset="0"/>
                <a:ea typeface="ＭＳ Ｐゴシック" pitchFamily="-97" charset="-128"/>
              </a:endParaRPr>
            </a:p>
          </p:txBody>
        </p:sp>
        <p:sp>
          <p:nvSpPr>
            <p:cNvPr id="24583" name="Tekstboks 68"/>
            <p:cNvSpPr txBox="1">
              <a:spLocks noChangeArrowheads="1"/>
            </p:cNvSpPr>
            <p:nvPr/>
          </p:nvSpPr>
          <p:spPr bwMode="auto">
            <a:xfrm>
              <a:off x="5076862" y="2636454"/>
              <a:ext cx="3137526" cy="2811623"/>
            </a:xfrm>
            <a:prstGeom prst="rect">
              <a:avLst/>
            </a:prstGeom>
            <a:noFill/>
            <a:ln w="9525">
              <a:noFill/>
              <a:miter lim="800000"/>
              <a:headEnd/>
              <a:tailEnd/>
            </a:ln>
          </p:spPr>
          <p:txBody>
            <a:bodyPr wrap="square">
              <a:spAutoFit/>
            </a:bodyPr>
            <a:lstStyle/>
            <a:p>
              <a:r>
                <a:rPr lang="en-US" sz="2400" b="1" dirty="0">
                  <a:solidFill>
                    <a:schemeClr val="accent1">
                      <a:lumMod val="10000"/>
                    </a:schemeClr>
                  </a:solidFill>
                  <a:latin typeface="+mn-lt"/>
                  <a:cs typeface="Times New Roman" pitchFamily="18" charset="0"/>
                </a:rPr>
                <a:t>On‐Site Interpreting</a:t>
              </a:r>
              <a:endParaRPr lang="en-US" sz="2400" dirty="0">
                <a:solidFill>
                  <a:srgbClr val="171717"/>
                </a:solidFill>
                <a:latin typeface="+mn-lt"/>
                <a:cs typeface="Times New Roman" pitchFamily="18" charset="0"/>
              </a:endParaRPr>
            </a:p>
            <a:p>
              <a:endParaRPr lang="en-US" sz="1400" dirty="0">
                <a:solidFill>
                  <a:srgbClr val="171717"/>
                </a:solidFill>
                <a:latin typeface="+mn-lt"/>
                <a:cs typeface="Times New Roman" pitchFamily="18" charset="0"/>
              </a:endParaRPr>
            </a:p>
            <a:p>
              <a:r>
                <a:rPr lang="en-US" sz="2400" b="1" dirty="0">
                  <a:solidFill>
                    <a:schemeClr val="accent1">
                      <a:lumMod val="10000"/>
                    </a:schemeClr>
                  </a:solidFill>
                  <a:latin typeface="+mn-lt"/>
                  <a:cs typeface="Times New Roman" pitchFamily="18" charset="0"/>
                </a:rPr>
                <a:t>Video Remote Interpreting (VRI)</a:t>
              </a:r>
              <a:endParaRPr lang="en-US" sz="2400" dirty="0">
                <a:solidFill>
                  <a:srgbClr val="171717"/>
                </a:solidFill>
                <a:latin typeface="+mn-lt"/>
                <a:cs typeface="Times New Roman" pitchFamily="18" charset="0"/>
              </a:endParaRPr>
            </a:p>
            <a:p>
              <a:endParaRPr lang="en-US" sz="1400" dirty="0">
                <a:solidFill>
                  <a:schemeClr val="accent1">
                    <a:lumMod val="10000"/>
                  </a:schemeClr>
                </a:solidFill>
                <a:latin typeface="+mn-lt"/>
                <a:cs typeface="Times New Roman" pitchFamily="18" charset="0"/>
              </a:endParaRPr>
            </a:p>
            <a:p>
              <a:r>
                <a:rPr lang="en-US" sz="2400" b="1" dirty="0">
                  <a:solidFill>
                    <a:schemeClr val="accent1">
                      <a:lumMod val="10000"/>
                    </a:schemeClr>
                  </a:solidFill>
                  <a:latin typeface="+mn-lt"/>
                  <a:cs typeface="Times New Roman" pitchFamily="18" charset="0"/>
                </a:rPr>
                <a:t>Telephone Interpreting</a:t>
              </a:r>
              <a:endParaRPr lang="en-US" sz="2400" dirty="0">
                <a:solidFill>
                  <a:schemeClr val="accent1">
                    <a:lumMod val="10000"/>
                  </a:schemeClr>
                </a:solidFill>
                <a:latin typeface="+mn-lt"/>
                <a:cs typeface="Times New Roman" pitchFamily="18" charset="0"/>
              </a:endParaRPr>
            </a:p>
            <a:p>
              <a:endParaRPr lang="en-US" sz="1400" dirty="0">
                <a:solidFill>
                  <a:schemeClr val="accent1">
                    <a:lumMod val="10000"/>
                  </a:schemeClr>
                </a:solidFill>
                <a:latin typeface="+mn-lt"/>
                <a:cs typeface="Times New Roman" pitchFamily="18" charset="0"/>
              </a:endParaRPr>
            </a:p>
            <a:p>
              <a:r>
                <a:rPr lang="en-US" sz="2400" b="1" dirty="0">
                  <a:solidFill>
                    <a:schemeClr val="accent1">
                      <a:lumMod val="10000"/>
                    </a:schemeClr>
                  </a:solidFill>
                  <a:latin typeface="+mn-lt"/>
                  <a:cs typeface="Times New Roman" pitchFamily="18" charset="0"/>
                </a:rPr>
                <a:t>Translation Services</a:t>
              </a:r>
              <a:endParaRPr lang="en-US" sz="2400" dirty="0">
                <a:solidFill>
                  <a:schemeClr val="accent1">
                    <a:lumMod val="10000"/>
                  </a:schemeClr>
                </a:solidFill>
                <a:latin typeface="+mn-lt"/>
                <a:cs typeface="Times New Roman" pitchFamily="18" charset="0"/>
              </a:endParaRPr>
            </a:p>
            <a:p>
              <a:endParaRPr lang="en-US" sz="1400" dirty="0">
                <a:solidFill>
                  <a:srgbClr val="FF0000"/>
                </a:solidFill>
                <a:latin typeface="+mn-lt"/>
                <a:cs typeface="Times New Roman" pitchFamily="18" charset="0"/>
              </a:endParaRPr>
            </a:p>
            <a:p>
              <a:r>
                <a:rPr lang="en-US" sz="2400" b="1" dirty="0">
                  <a:solidFill>
                    <a:schemeClr val="accent1">
                      <a:lumMod val="10000"/>
                    </a:schemeClr>
                  </a:solidFill>
                  <a:latin typeface="+mn-lt"/>
                  <a:cs typeface="Times New Roman" pitchFamily="18" charset="0"/>
                </a:rPr>
                <a:t>Centralized Scheduling</a:t>
              </a:r>
            </a:p>
            <a:p>
              <a:endParaRPr lang="en-US" sz="1400" dirty="0">
                <a:solidFill>
                  <a:schemeClr val="accent1">
                    <a:lumMod val="10000"/>
                  </a:schemeClr>
                </a:solidFill>
                <a:latin typeface="+mn-lt"/>
                <a:cs typeface="Times New Roman" pitchFamily="18" charset="0"/>
              </a:endParaRPr>
            </a:p>
            <a:p>
              <a:r>
                <a:rPr lang="en-US" sz="2400" b="1" dirty="0">
                  <a:solidFill>
                    <a:schemeClr val="accent1">
                      <a:lumMod val="10000"/>
                    </a:schemeClr>
                  </a:solidFill>
                  <a:cs typeface="Times New Roman" pitchFamily="18" charset="0"/>
                </a:rPr>
                <a:t>Trainings and Workshops</a:t>
              </a:r>
              <a:endParaRPr lang="en-US" sz="1400" dirty="0">
                <a:solidFill>
                  <a:schemeClr val="accent1">
                    <a:lumMod val="10000"/>
                  </a:schemeClr>
                </a:solidFill>
                <a:latin typeface="+mn-lt"/>
                <a:cs typeface="Times New Roman" pitchFamily="18" charset="0"/>
              </a:endParaRPr>
            </a:p>
            <a:p>
              <a:endParaRPr lang="en-US" sz="1400" b="1" dirty="0">
                <a:solidFill>
                  <a:schemeClr val="accent1">
                    <a:lumMod val="10000"/>
                  </a:schemeClr>
                </a:solidFill>
                <a:latin typeface="+mn-lt"/>
                <a:cs typeface="Times New Roman" pitchFamily="18" charset="0"/>
              </a:endParaRPr>
            </a:p>
            <a:p>
              <a:r>
                <a:rPr lang="en-US" sz="2400" b="1" dirty="0">
                  <a:solidFill>
                    <a:schemeClr val="accent1">
                      <a:lumMod val="10000"/>
                    </a:schemeClr>
                  </a:solidFill>
                  <a:latin typeface="+mn-lt"/>
                  <a:cs typeface="Times New Roman" pitchFamily="18" charset="0"/>
                </a:rPr>
                <a:t>Language Assessment</a:t>
              </a:r>
              <a:endParaRPr lang="en-US" sz="2400" dirty="0">
                <a:solidFill>
                  <a:schemeClr val="accent1">
                    <a:lumMod val="10000"/>
                  </a:schemeClr>
                </a:solidFill>
                <a:latin typeface="+mn-lt"/>
                <a:cs typeface="Times New Roman" pitchFamily="18" charset="0"/>
              </a:endParaRPr>
            </a:p>
            <a:p>
              <a:endParaRPr lang="en-US" sz="1400" dirty="0">
                <a:solidFill>
                  <a:schemeClr val="accent1">
                    <a:lumMod val="10000"/>
                  </a:schemeClr>
                </a:solidFill>
                <a:latin typeface="+mn-lt"/>
                <a:cs typeface="Times New Roman" pitchFamily="18" charset="0"/>
              </a:endParaRPr>
            </a:p>
          </p:txBody>
        </p:sp>
        <p:sp>
          <p:nvSpPr>
            <p:cNvPr id="24584" name="Rectangle 5"/>
            <p:cNvSpPr txBox="1">
              <a:spLocks noChangeArrowheads="1"/>
            </p:cNvSpPr>
            <p:nvPr/>
          </p:nvSpPr>
          <p:spPr bwMode="gray">
            <a:xfrm>
              <a:off x="4805521" y="2250557"/>
              <a:ext cx="3316929" cy="252412"/>
            </a:xfrm>
            <a:prstGeom prst="rect">
              <a:avLst/>
            </a:prstGeom>
            <a:noFill/>
            <a:ln w="9525">
              <a:noFill/>
              <a:miter lim="800000"/>
              <a:headEnd/>
              <a:tailEnd/>
            </a:ln>
          </p:spPr>
          <p:txBody>
            <a:bodyPr lIns="0" rIns="0" anchor="ctr"/>
            <a:lstStyle/>
            <a:p>
              <a:pPr algn="ctr" defTabSz="1018824" eaLnBrk="0" hangingPunct="0">
                <a:lnSpc>
                  <a:spcPct val="95000"/>
                </a:lnSpc>
              </a:pPr>
              <a:r>
                <a:rPr lang="en-US" b="1" dirty="0">
                  <a:solidFill>
                    <a:schemeClr val="tx2"/>
                  </a:solidFill>
                  <a:latin typeface="+mj-lt"/>
                </a:rPr>
                <a:t>SERVICES PROVIDED BY LRC</a:t>
              </a:r>
            </a:p>
          </p:txBody>
        </p:sp>
      </p:grpSp>
      <p:pic>
        <p:nvPicPr>
          <p:cNvPr id="41" name="Picture 40" descr="LRC_logofinal.jpg"/>
          <p:cNvPicPr>
            <a:picLocks noChangeAspect="1"/>
          </p:cNvPicPr>
          <p:nvPr/>
        </p:nvPicPr>
        <p:blipFill>
          <a:blip r:embed="rId2">
            <a:clrChange>
              <a:clrFrom>
                <a:srgbClr val="FFFFFF"/>
              </a:clrFrom>
              <a:clrTo>
                <a:srgbClr val="FFFFFF">
                  <a:alpha val="0"/>
                </a:srgbClr>
              </a:clrTo>
            </a:clrChange>
          </a:blip>
          <a:stretch>
            <a:fillRect/>
          </a:stretch>
        </p:blipFill>
        <p:spPr>
          <a:xfrm>
            <a:off x="928892" y="3962397"/>
            <a:ext cx="1635703" cy="742732"/>
          </a:xfrm>
          <a:prstGeom prst="rect">
            <a:avLst/>
          </a:prstGeom>
        </p:spPr>
      </p:pic>
      <p:sp>
        <p:nvSpPr>
          <p:cNvPr id="54" name="Donut 53"/>
          <p:cNvSpPr/>
          <p:nvPr/>
        </p:nvSpPr>
        <p:spPr>
          <a:xfrm>
            <a:off x="626207" y="3166278"/>
            <a:ext cx="2286000" cy="2286000"/>
          </a:xfrm>
          <a:prstGeom prst="donut">
            <a:avLst>
              <a:gd name="adj" fmla="val 1214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solidFill>
                <a:schemeClr val="tx1"/>
              </a:solidFill>
            </a:endParaRPr>
          </a:p>
        </p:txBody>
      </p:sp>
      <p:sp>
        <p:nvSpPr>
          <p:cNvPr id="20" name="TextBox 19"/>
          <p:cNvSpPr txBox="1"/>
          <p:nvPr/>
        </p:nvSpPr>
        <p:spPr>
          <a:xfrm rot="20972119">
            <a:off x="782175" y="3335524"/>
            <a:ext cx="1943776" cy="1944541"/>
          </a:xfrm>
          <a:prstGeom prst="rect">
            <a:avLst/>
          </a:prstGeom>
          <a:noFill/>
        </p:spPr>
        <p:txBody>
          <a:bodyPr wrap="square" rtlCol="0">
            <a:prstTxWarp prst="textCircle">
              <a:avLst/>
            </a:prstTxWarp>
            <a:spAutoFit/>
          </a:bodyPr>
          <a:lstStyle/>
          <a:p>
            <a:r>
              <a:rPr lang="en-US" sz="1600" dirty="0">
                <a:solidFill>
                  <a:schemeClr val="accent1">
                    <a:lumMod val="10000"/>
                  </a:schemeClr>
                </a:solidFill>
                <a:latin typeface="Century Gothic" pitchFamily="34" charset="0"/>
              </a:rPr>
              <a:t>QUALITY        DIVERSITY       FLEXIBILITY</a:t>
            </a:r>
          </a:p>
        </p:txBody>
      </p:sp>
      <p:sp>
        <p:nvSpPr>
          <p:cNvPr id="45" name="Rektangel 7"/>
          <p:cNvSpPr>
            <a:spLocks noChangeArrowheads="1"/>
          </p:cNvSpPr>
          <p:nvPr/>
        </p:nvSpPr>
        <p:spPr bwMode="auto">
          <a:xfrm>
            <a:off x="3582834" y="3878277"/>
            <a:ext cx="408829" cy="400165"/>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82059" algn="ctr" defTabSz="1018824" fontAlgn="auto">
              <a:spcBef>
                <a:spcPts val="0"/>
              </a:spcBef>
              <a:spcAft>
                <a:spcPts val="0"/>
              </a:spcAft>
              <a:buFont typeface="+mj-lt"/>
              <a:buAutoNum type="arabicPeriod"/>
              <a:defRPr/>
            </a:pPr>
            <a:endParaRPr lang="da-DK" sz="1600" b="1" kern="0" noProof="1">
              <a:solidFill>
                <a:sysClr val="window" lastClr="FFFFFF"/>
              </a:solidFill>
              <a:latin typeface="Arial" pitchFamily="34" charset="0"/>
              <a:ea typeface="ＭＳ Ｐゴシック" pitchFamily="-97" charset="-128"/>
            </a:endParaRPr>
          </a:p>
        </p:txBody>
      </p:sp>
      <p:sp>
        <p:nvSpPr>
          <p:cNvPr id="46" name="Tekstboks 84"/>
          <p:cNvSpPr txBox="1">
            <a:spLocks noChangeArrowheads="1"/>
          </p:cNvSpPr>
          <p:nvPr/>
        </p:nvSpPr>
        <p:spPr bwMode="auto">
          <a:xfrm>
            <a:off x="3605324" y="3906671"/>
            <a:ext cx="377607" cy="330926"/>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82059" algn="ctr">
              <a:defRPr/>
            </a:pPr>
            <a:r>
              <a:rPr lang="da-DK" sz="1300" noProof="1">
                <a:solidFill>
                  <a:srgbClr val="FFFFFF"/>
                </a:solidFill>
                <a:latin typeface="Arial" pitchFamily="34" charset="0"/>
                <a:ea typeface="ＭＳ Ｐゴシック" pitchFamily="-97" charset="-128"/>
              </a:rPr>
              <a:t>3</a:t>
            </a:r>
          </a:p>
        </p:txBody>
      </p:sp>
      <p:sp>
        <p:nvSpPr>
          <p:cNvPr id="47" name="Rektangel 7"/>
          <p:cNvSpPr>
            <a:spLocks noChangeArrowheads="1"/>
          </p:cNvSpPr>
          <p:nvPr/>
        </p:nvSpPr>
        <p:spPr bwMode="auto">
          <a:xfrm>
            <a:off x="3582834" y="4449505"/>
            <a:ext cx="408829" cy="400165"/>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82059" algn="ctr" defTabSz="1018824" fontAlgn="auto">
              <a:spcBef>
                <a:spcPts val="0"/>
              </a:spcBef>
              <a:spcAft>
                <a:spcPts val="0"/>
              </a:spcAft>
              <a:buFont typeface="+mj-lt"/>
              <a:buAutoNum type="arabicPeriod"/>
              <a:defRPr/>
            </a:pPr>
            <a:endParaRPr lang="da-DK" sz="1600" b="1" kern="0" noProof="1">
              <a:solidFill>
                <a:sysClr val="window" lastClr="FFFFFF"/>
              </a:solidFill>
              <a:latin typeface="Arial" pitchFamily="34" charset="0"/>
              <a:ea typeface="ＭＳ Ｐゴシック" pitchFamily="-97" charset="-128"/>
            </a:endParaRPr>
          </a:p>
        </p:txBody>
      </p:sp>
      <p:sp>
        <p:nvSpPr>
          <p:cNvPr id="48" name="Tekstboks 84"/>
          <p:cNvSpPr txBox="1">
            <a:spLocks noChangeArrowheads="1"/>
          </p:cNvSpPr>
          <p:nvPr/>
        </p:nvSpPr>
        <p:spPr bwMode="auto">
          <a:xfrm>
            <a:off x="3634821" y="4487731"/>
            <a:ext cx="317748" cy="301633"/>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82059" algn="ctr">
              <a:defRPr/>
            </a:pPr>
            <a:r>
              <a:rPr lang="da-DK" sz="1300" noProof="1">
                <a:solidFill>
                  <a:srgbClr val="FFFFFF"/>
                </a:solidFill>
                <a:latin typeface="Arial" pitchFamily="34" charset="0"/>
                <a:ea typeface="ＭＳ Ｐゴシック" pitchFamily="-97" charset="-128"/>
              </a:rPr>
              <a:t>4</a:t>
            </a:r>
          </a:p>
        </p:txBody>
      </p:sp>
      <p:sp>
        <p:nvSpPr>
          <p:cNvPr id="49" name="Rektangel 7"/>
          <p:cNvSpPr>
            <a:spLocks noChangeArrowheads="1"/>
          </p:cNvSpPr>
          <p:nvPr/>
        </p:nvSpPr>
        <p:spPr bwMode="auto">
          <a:xfrm>
            <a:off x="3582834" y="5026784"/>
            <a:ext cx="408829" cy="400165"/>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82059" algn="ctr" defTabSz="1018824" fontAlgn="auto">
              <a:spcBef>
                <a:spcPts val="0"/>
              </a:spcBef>
              <a:spcAft>
                <a:spcPts val="0"/>
              </a:spcAft>
              <a:buFont typeface="+mj-lt"/>
              <a:buAutoNum type="arabicPeriod"/>
              <a:defRPr/>
            </a:pPr>
            <a:endParaRPr lang="da-DK" sz="1600" b="1" kern="0" noProof="1">
              <a:solidFill>
                <a:sysClr val="window" lastClr="FFFFFF"/>
              </a:solidFill>
              <a:latin typeface="Arial" pitchFamily="34" charset="0"/>
              <a:ea typeface="ＭＳ Ｐゴシック" pitchFamily="-97" charset="-128"/>
            </a:endParaRPr>
          </a:p>
        </p:txBody>
      </p:sp>
      <p:sp>
        <p:nvSpPr>
          <p:cNvPr id="50" name="Tekstboks 84"/>
          <p:cNvSpPr txBox="1">
            <a:spLocks noChangeArrowheads="1"/>
          </p:cNvSpPr>
          <p:nvPr/>
        </p:nvSpPr>
        <p:spPr bwMode="auto">
          <a:xfrm>
            <a:off x="3644653" y="5074842"/>
            <a:ext cx="298084" cy="294631"/>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82059" algn="ctr">
              <a:defRPr/>
            </a:pPr>
            <a:r>
              <a:rPr lang="da-DK" sz="1300" noProof="1">
                <a:solidFill>
                  <a:srgbClr val="FFFFFF"/>
                </a:solidFill>
                <a:latin typeface="Arial" pitchFamily="34" charset="0"/>
                <a:ea typeface="ＭＳ Ｐゴシック" pitchFamily="-97" charset="-128"/>
              </a:rPr>
              <a:t>5</a:t>
            </a:r>
          </a:p>
        </p:txBody>
      </p:sp>
      <p:sp>
        <p:nvSpPr>
          <p:cNvPr id="51" name="Rektangel 7"/>
          <p:cNvSpPr>
            <a:spLocks noChangeArrowheads="1"/>
          </p:cNvSpPr>
          <p:nvPr/>
        </p:nvSpPr>
        <p:spPr bwMode="auto">
          <a:xfrm>
            <a:off x="3582834" y="5606171"/>
            <a:ext cx="408829" cy="400165"/>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82059" algn="ctr" defTabSz="1018824" fontAlgn="auto">
              <a:spcBef>
                <a:spcPts val="0"/>
              </a:spcBef>
              <a:spcAft>
                <a:spcPts val="0"/>
              </a:spcAft>
              <a:buFont typeface="+mj-lt"/>
              <a:buAutoNum type="arabicPeriod"/>
              <a:defRPr/>
            </a:pPr>
            <a:endParaRPr lang="da-DK" sz="1600" b="1" kern="0" noProof="1">
              <a:solidFill>
                <a:sysClr val="window" lastClr="FFFFFF"/>
              </a:solidFill>
              <a:latin typeface="Arial" pitchFamily="34" charset="0"/>
              <a:ea typeface="ＭＳ Ｐゴシック" pitchFamily="-97" charset="-128"/>
            </a:endParaRPr>
          </a:p>
        </p:txBody>
      </p:sp>
      <p:sp>
        <p:nvSpPr>
          <p:cNvPr id="53" name="Tekstboks 84"/>
          <p:cNvSpPr txBox="1">
            <a:spLocks noChangeArrowheads="1"/>
          </p:cNvSpPr>
          <p:nvPr/>
        </p:nvSpPr>
        <p:spPr bwMode="auto">
          <a:xfrm>
            <a:off x="3644653" y="5664061"/>
            <a:ext cx="298084" cy="277791"/>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82059" algn="ctr">
              <a:defRPr/>
            </a:pPr>
            <a:r>
              <a:rPr lang="da-DK" sz="1300" noProof="1">
                <a:solidFill>
                  <a:srgbClr val="FFFFFF"/>
                </a:solidFill>
                <a:latin typeface="Arial" pitchFamily="34" charset="0"/>
                <a:ea typeface="ＭＳ Ｐゴシック" pitchFamily="-97" charset="-128"/>
              </a:rPr>
              <a:t>6</a:t>
            </a:r>
          </a:p>
        </p:txBody>
      </p:sp>
      <p:sp>
        <p:nvSpPr>
          <p:cNvPr id="55" name="Rektangel 7"/>
          <p:cNvSpPr>
            <a:spLocks noChangeArrowheads="1"/>
          </p:cNvSpPr>
          <p:nvPr/>
        </p:nvSpPr>
        <p:spPr bwMode="auto">
          <a:xfrm>
            <a:off x="3582834" y="6187439"/>
            <a:ext cx="408829" cy="400165"/>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82059" algn="ctr" defTabSz="1018824" fontAlgn="auto">
              <a:spcBef>
                <a:spcPts val="0"/>
              </a:spcBef>
              <a:spcAft>
                <a:spcPts val="0"/>
              </a:spcAft>
              <a:buFont typeface="+mj-lt"/>
              <a:buAutoNum type="arabicPeriod"/>
              <a:defRPr/>
            </a:pPr>
            <a:endParaRPr lang="da-DK" sz="1600" b="1" kern="0" noProof="1">
              <a:solidFill>
                <a:sysClr val="window" lastClr="FFFFFF"/>
              </a:solidFill>
              <a:latin typeface="Arial" pitchFamily="34" charset="0"/>
              <a:ea typeface="ＭＳ Ｐゴシック" pitchFamily="-97" charset="-128"/>
            </a:endParaRPr>
          </a:p>
        </p:txBody>
      </p:sp>
      <p:sp>
        <p:nvSpPr>
          <p:cNvPr id="56" name="Tekstboks 84"/>
          <p:cNvSpPr txBox="1">
            <a:spLocks noChangeArrowheads="1"/>
          </p:cNvSpPr>
          <p:nvPr/>
        </p:nvSpPr>
        <p:spPr bwMode="auto">
          <a:xfrm>
            <a:off x="3634821" y="6235497"/>
            <a:ext cx="307916" cy="288566"/>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82059" algn="ctr">
              <a:defRPr/>
            </a:pPr>
            <a:r>
              <a:rPr lang="da-DK" sz="1300" noProof="1">
                <a:solidFill>
                  <a:srgbClr val="FFFFFF"/>
                </a:solidFill>
                <a:latin typeface="Arial" pitchFamily="34" charset="0"/>
                <a:ea typeface="ＭＳ Ｐゴシック" pitchFamily="-97" charset="-128"/>
              </a:rPr>
              <a:t>7</a:t>
            </a:r>
          </a:p>
        </p:txBody>
      </p:sp>
      <p:sp>
        <p:nvSpPr>
          <p:cNvPr id="58" name="Tekstboks 84"/>
          <p:cNvSpPr txBox="1">
            <a:spLocks noChangeArrowheads="1"/>
          </p:cNvSpPr>
          <p:nvPr/>
        </p:nvSpPr>
        <p:spPr bwMode="auto">
          <a:xfrm>
            <a:off x="3646534" y="6803998"/>
            <a:ext cx="296202" cy="301219"/>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82059" algn="ctr">
              <a:defRPr/>
            </a:pPr>
            <a:endParaRPr lang="da-DK" sz="1300" noProof="1">
              <a:solidFill>
                <a:srgbClr val="FFFFFF"/>
              </a:solidFill>
              <a:latin typeface="Arial" pitchFamily="34" charset="0"/>
              <a:ea typeface="ＭＳ Ｐゴシック" pitchFamily="-97" charset="-128"/>
            </a:endParaRPr>
          </a:p>
        </p:txBody>
      </p:sp>
      <p:sp>
        <p:nvSpPr>
          <p:cNvPr id="59" name="Rektangel 7"/>
          <p:cNvSpPr>
            <a:spLocks noChangeArrowheads="1"/>
          </p:cNvSpPr>
          <p:nvPr/>
        </p:nvSpPr>
        <p:spPr bwMode="auto">
          <a:xfrm>
            <a:off x="3582834" y="3276404"/>
            <a:ext cx="408829" cy="400165"/>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82059" algn="ctr" defTabSz="1018824" fontAlgn="auto">
              <a:spcBef>
                <a:spcPts val="0"/>
              </a:spcBef>
              <a:spcAft>
                <a:spcPts val="0"/>
              </a:spcAft>
              <a:buFont typeface="+mj-lt"/>
              <a:buAutoNum type="arabicPeriod"/>
              <a:defRPr/>
            </a:pPr>
            <a:endParaRPr lang="da-DK" sz="1600" b="1" kern="0" noProof="1">
              <a:solidFill>
                <a:sysClr val="window" lastClr="FFFFFF"/>
              </a:solidFill>
              <a:latin typeface="Arial" pitchFamily="34" charset="0"/>
              <a:ea typeface="ＭＳ Ｐゴシック" pitchFamily="-97" charset="-128"/>
            </a:endParaRPr>
          </a:p>
        </p:txBody>
      </p:sp>
      <p:sp>
        <p:nvSpPr>
          <p:cNvPr id="60" name="Tekstboks 84"/>
          <p:cNvSpPr txBox="1">
            <a:spLocks noChangeArrowheads="1"/>
          </p:cNvSpPr>
          <p:nvPr/>
        </p:nvSpPr>
        <p:spPr bwMode="auto">
          <a:xfrm>
            <a:off x="3605324" y="3304798"/>
            <a:ext cx="377607" cy="330926"/>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82059" algn="ctr">
              <a:defRPr/>
            </a:pPr>
            <a:r>
              <a:rPr lang="da-DK" sz="1300" noProof="1">
                <a:solidFill>
                  <a:srgbClr val="FFFFFF"/>
                </a:solidFill>
                <a:latin typeface="Arial" pitchFamily="34" charset="0"/>
                <a:ea typeface="ＭＳ Ｐゴシック" pitchFamily="-97" charset="-128"/>
              </a:rPr>
              <a:t>2</a:t>
            </a:r>
          </a:p>
        </p:txBody>
      </p:sp>
      <p:sp>
        <p:nvSpPr>
          <p:cNvPr id="61" name="Rektangel 7"/>
          <p:cNvSpPr>
            <a:spLocks noChangeArrowheads="1"/>
          </p:cNvSpPr>
          <p:nvPr/>
        </p:nvSpPr>
        <p:spPr bwMode="auto">
          <a:xfrm>
            <a:off x="3582834" y="2699827"/>
            <a:ext cx="408829" cy="400165"/>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82059" algn="ctr" defTabSz="1018824" fontAlgn="auto">
              <a:spcBef>
                <a:spcPts val="0"/>
              </a:spcBef>
              <a:spcAft>
                <a:spcPts val="0"/>
              </a:spcAft>
              <a:buFont typeface="+mj-lt"/>
              <a:buAutoNum type="arabicPeriod"/>
              <a:defRPr/>
            </a:pPr>
            <a:endParaRPr lang="da-DK" sz="1600" b="1" kern="0" noProof="1">
              <a:solidFill>
                <a:sysClr val="window" lastClr="FFFFFF"/>
              </a:solidFill>
              <a:latin typeface="Arial" pitchFamily="34" charset="0"/>
              <a:ea typeface="ＭＳ Ｐゴシック" pitchFamily="-97" charset="-128"/>
            </a:endParaRPr>
          </a:p>
        </p:txBody>
      </p:sp>
      <p:sp>
        <p:nvSpPr>
          <p:cNvPr id="62" name="Tekstboks 84"/>
          <p:cNvSpPr txBox="1">
            <a:spLocks noChangeArrowheads="1"/>
          </p:cNvSpPr>
          <p:nvPr/>
        </p:nvSpPr>
        <p:spPr bwMode="auto">
          <a:xfrm>
            <a:off x="3605324" y="2728221"/>
            <a:ext cx="377607" cy="330926"/>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82059" algn="ctr">
              <a:defRPr/>
            </a:pPr>
            <a:r>
              <a:rPr lang="da-DK" sz="1300" noProof="1">
                <a:solidFill>
                  <a:srgbClr val="FFFFFF"/>
                </a:solidFill>
                <a:latin typeface="Arial" pitchFamily="34" charset="0"/>
                <a:ea typeface="ＭＳ Ｐゴシック" pitchFamily="-97" charset="-128"/>
              </a:rPr>
              <a:t>1</a:t>
            </a: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F8434C-0D90-4580-ADC0-60C2F40DE5F4}"/>
              </a:ext>
            </a:extLst>
          </p:cNvPr>
          <p:cNvSpPr>
            <a:spLocks noGrp="1"/>
          </p:cNvSpPr>
          <p:nvPr>
            <p:ph idx="1"/>
          </p:nvPr>
        </p:nvSpPr>
        <p:spPr/>
        <p:txBody>
          <a:bodyPr/>
          <a:lstStyle/>
          <a:p>
            <a:r>
              <a:rPr lang="en-US" dirty="0"/>
              <a:t>COVID-19 TESTING LOCATIONS</a:t>
            </a:r>
          </a:p>
          <a:p>
            <a:r>
              <a:rPr lang="en-US" dirty="0"/>
              <a:t>CHALLENGES</a:t>
            </a:r>
          </a:p>
          <a:p>
            <a:r>
              <a:rPr lang="en-US" dirty="0"/>
              <a:t>RISKS</a:t>
            </a:r>
          </a:p>
          <a:p>
            <a:r>
              <a:rPr lang="en-US" dirty="0"/>
              <a:t>FEAR</a:t>
            </a:r>
          </a:p>
          <a:p>
            <a:r>
              <a:rPr lang="en-US" dirty="0"/>
              <a:t>PPE</a:t>
            </a:r>
          </a:p>
          <a:p>
            <a:r>
              <a:rPr lang="en-US" dirty="0"/>
              <a:t>ACCESS</a:t>
            </a:r>
          </a:p>
          <a:p>
            <a:r>
              <a:rPr lang="en-US" dirty="0"/>
              <a:t>WEATHER</a:t>
            </a:r>
          </a:p>
        </p:txBody>
      </p:sp>
      <p:sp>
        <p:nvSpPr>
          <p:cNvPr id="3" name="Title 2">
            <a:extLst>
              <a:ext uri="{FF2B5EF4-FFF2-40B4-BE49-F238E27FC236}">
                <a16:creationId xmlns:a16="http://schemas.microsoft.com/office/drawing/2014/main" id="{4D533AB7-82FA-40E4-8BCF-4955F6F183D3}"/>
              </a:ext>
            </a:extLst>
          </p:cNvPr>
          <p:cNvSpPr>
            <a:spLocks noGrp="1"/>
          </p:cNvSpPr>
          <p:nvPr>
            <p:ph type="title"/>
          </p:nvPr>
        </p:nvSpPr>
        <p:spPr/>
        <p:txBody>
          <a:bodyPr/>
          <a:lstStyle/>
          <a:p>
            <a:r>
              <a:rPr lang="en-US" dirty="0"/>
              <a:t>Interpretation services during COVID-19</a:t>
            </a:r>
          </a:p>
        </p:txBody>
      </p:sp>
    </p:spTree>
    <p:extLst>
      <p:ext uri="{BB962C8B-B14F-4D97-AF65-F5344CB8AC3E}">
        <p14:creationId xmlns:p14="http://schemas.microsoft.com/office/powerpoint/2010/main" val="3318013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5E6C56-7630-4732-BA5E-919CEBE3281A}"/>
              </a:ext>
            </a:extLst>
          </p:cNvPr>
          <p:cNvSpPr>
            <a:spLocks noGrp="1"/>
          </p:cNvSpPr>
          <p:nvPr>
            <p:ph idx="1"/>
          </p:nvPr>
        </p:nvSpPr>
        <p:spPr/>
        <p:txBody>
          <a:bodyPr/>
          <a:lstStyle/>
          <a:p>
            <a:r>
              <a:rPr lang="en-US" dirty="0"/>
              <a:t>VACCINE AND LOCATIONS</a:t>
            </a:r>
          </a:p>
          <a:p>
            <a:r>
              <a:rPr lang="en-US" dirty="0"/>
              <a:t>INDOOR </a:t>
            </a:r>
          </a:p>
          <a:p>
            <a:r>
              <a:rPr lang="en-US" dirty="0"/>
              <a:t>REQUIREMENT</a:t>
            </a:r>
          </a:p>
          <a:p>
            <a:r>
              <a:rPr lang="en-US" dirty="0"/>
              <a:t>COMMUNICATION</a:t>
            </a:r>
          </a:p>
          <a:p>
            <a:endParaRPr lang="en-US" dirty="0"/>
          </a:p>
        </p:txBody>
      </p:sp>
      <p:sp>
        <p:nvSpPr>
          <p:cNvPr id="3" name="Title 2">
            <a:extLst>
              <a:ext uri="{FF2B5EF4-FFF2-40B4-BE49-F238E27FC236}">
                <a16:creationId xmlns:a16="http://schemas.microsoft.com/office/drawing/2014/main" id="{93EBF9C3-EC6B-4000-A33B-A3F98AC00B70}"/>
              </a:ext>
            </a:extLst>
          </p:cNvPr>
          <p:cNvSpPr>
            <a:spLocks noGrp="1"/>
          </p:cNvSpPr>
          <p:nvPr>
            <p:ph type="title"/>
          </p:nvPr>
        </p:nvSpPr>
        <p:spPr/>
        <p:txBody>
          <a:bodyPr/>
          <a:lstStyle/>
          <a:p>
            <a:r>
              <a:rPr lang="en-US" dirty="0"/>
              <a:t>Interpretation services during COVID-19</a:t>
            </a:r>
          </a:p>
        </p:txBody>
      </p:sp>
    </p:spTree>
    <p:extLst>
      <p:ext uri="{BB962C8B-B14F-4D97-AF65-F5344CB8AC3E}">
        <p14:creationId xmlns:p14="http://schemas.microsoft.com/office/powerpoint/2010/main" val="3624626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DBC22F-2347-47A5-A0AD-AF8F309A860F}"/>
              </a:ext>
            </a:extLst>
          </p:cNvPr>
          <p:cNvSpPr>
            <a:spLocks noGrp="1"/>
          </p:cNvSpPr>
          <p:nvPr>
            <p:ph type="title"/>
          </p:nvPr>
        </p:nvSpPr>
        <p:spPr/>
        <p:txBody>
          <a:bodyPr/>
          <a:lstStyle/>
          <a:p>
            <a:r>
              <a:rPr lang="en-US" dirty="0"/>
              <a:t>Interpreters Feedback</a:t>
            </a:r>
          </a:p>
        </p:txBody>
      </p:sp>
      <p:sp>
        <p:nvSpPr>
          <p:cNvPr id="8" name="Content Placeholder 7">
            <a:extLst>
              <a:ext uri="{FF2B5EF4-FFF2-40B4-BE49-F238E27FC236}">
                <a16:creationId xmlns:a16="http://schemas.microsoft.com/office/drawing/2014/main" id="{830B7C1D-F064-4A60-81AF-1406EED2E6A0}"/>
              </a:ext>
            </a:extLst>
          </p:cNvPr>
          <p:cNvSpPr>
            <a:spLocks noGrp="1"/>
          </p:cNvSpPr>
          <p:nvPr>
            <p:ph idx="1"/>
          </p:nvPr>
        </p:nvSpPr>
        <p:spPr/>
        <p:txBody>
          <a:bodyPr/>
          <a:lstStyle/>
          <a:p>
            <a:pPr marL="342900" marR="0" lvl="0" indent="-342900">
              <a:spcBef>
                <a:spcPts val="0"/>
              </a:spcBef>
              <a:spcAft>
                <a:spcPts val="0"/>
              </a:spcAft>
              <a:buFont typeface="+mj-lt"/>
              <a:buAutoNum type="arabicPeriod"/>
              <a:tabLst>
                <a:tab pos="457200" algn="l"/>
              </a:tabLst>
            </a:pPr>
            <a:r>
              <a:rPr lang="en-US" sz="1600" dirty="0">
                <a:solidFill>
                  <a:srgbClr val="000000"/>
                </a:solidFill>
                <a:effectLst/>
                <a:latin typeface="Arial" panose="020B0604020202020204" pitchFamily="34" charset="0"/>
                <a:ea typeface="Times New Roman" panose="02020603050405020304" pitchFamily="18" charset="0"/>
              </a:rPr>
              <a:t>How do you explain your overall experience covering a COVID shift site assignment? </a:t>
            </a:r>
            <a:endParaRPr lang="en-US" sz="16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rPr>
              <a:t>Excellent,  great, enjoyable</a:t>
            </a:r>
          </a:p>
          <a:p>
            <a:pPr marL="0" marR="0" indent="0">
              <a:spcBef>
                <a:spcPts val="0"/>
              </a:spcBef>
              <a:spcAft>
                <a:spcPts val="0"/>
              </a:spcAft>
              <a:buNone/>
            </a:pPr>
            <a:r>
              <a:rPr lang="en-US" sz="1600" dirty="0">
                <a:solidFill>
                  <a:srgbClr val="000000"/>
                </a:solidFill>
                <a:effectLst/>
                <a:latin typeface="Arial" panose="020B0604020202020204"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startAt="2"/>
              <a:tabLst>
                <a:tab pos="457200" algn="l"/>
              </a:tabLst>
            </a:pPr>
            <a:r>
              <a:rPr lang="en-US" sz="1600" dirty="0">
                <a:solidFill>
                  <a:srgbClr val="000000"/>
                </a:solidFill>
                <a:effectLst/>
                <a:latin typeface="Arial" panose="020B0604020202020204" pitchFamily="34" charset="0"/>
                <a:ea typeface="Times New Roman" panose="02020603050405020304" pitchFamily="18" charset="0"/>
              </a:rPr>
              <a:t>What are the challenges experienced at COVID shift sites as an interpreter (Safety, organization, staffing, process, etc. anything? </a:t>
            </a:r>
            <a:endParaRPr lang="en-US" sz="16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rPr>
              <a:t>When working on parking, the weather was too hot. At times it was unorganized, 	interpreters not knowing where to go or being directed properly, at times there were very 	hectic. </a:t>
            </a:r>
          </a:p>
          <a:p>
            <a:pPr marL="0" marR="0">
              <a:spcBef>
                <a:spcPts val="0"/>
              </a:spcBef>
              <a:spcAft>
                <a:spcPts val="0"/>
              </a:spcAft>
            </a:pP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startAt="3"/>
              <a:tabLst>
                <a:tab pos="457200" algn="l"/>
              </a:tabLst>
            </a:pPr>
            <a:r>
              <a:rPr lang="en-US" sz="1600" dirty="0">
                <a:solidFill>
                  <a:srgbClr val="000000"/>
                </a:solidFill>
                <a:effectLst/>
                <a:latin typeface="Arial" panose="020B0604020202020204" pitchFamily="34" charset="0"/>
                <a:ea typeface="Times New Roman" panose="02020603050405020304" pitchFamily="18" charset="0"/>
              </a:rPr>
              <a:t>What do you say is different from covering COVID site shifts vs regular assignments and do you have any feedback to share that you would say will help improve education to staff or process while at the site? </a:t>
            </a:r>
            <a:endParaRPr lang="en-US" sz="1600" dirty="0">
              <a:solidFill>
                <a:srgbClr val="00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rPr>
              <a:t>Covering COVID assignments I had to be extremely careful on dealing with the 	public 	because anyone could be infected, and no one was 100% sure of not being the virus 	carrier. A lot of health risk involved! </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rPr>
              <a:t> a lot more traffic, a little nerve racking with the fear of catching covid, the interact with 	more 	people compared to a regular assignment. </a:t>
            </a:r>
            <a:endParaRPr lang="en-US" sz="16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645125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DA4743-1E0D-4F61-946E-49D330E185CA}"/>
              </a:ext>
            </a:extLst>
          </p:cNvPr>
          <p:cNvSpPr>
            <a:spLocks noGrp="1"/>
          </p:cNvSpPr>
          <p:nvPr>
            <p:ph idx="1"/>
          </p:nvPr>
        </p:nvSpPr>
        <p:spPr/>
        <p:txBody>
          <a:bodyPr/>
          <a:lstStyle/>
          <a:p>
            <a:pPr marL="342900" marR="0" lvl="0" indent="-342900" algn="l" defTabSz="509412" rtl="0" eaLnBrk="1" fontAlgn="base" latinLnBrk="0" hangingPunct="1">
              <a:lnSpc>
                <a:spcPct val="100000"/>
              </a:lnSpc>
              <a:spcBef>
                <a:spcPts val="0"/>
              </a:spcBef>
              <a:spcAft>
                <a:spcPts val="0"/>
              </a:spcAft>
              <a:buClrTx/>
              <a:buSzTx/>
              <a:buFont typeface="+mj-lt"/>
              <a:buAutoNum type="arabicPeriod" startAt="4"/>
              <a:tabLst>
                <a:tab pos="457200" algn="l"/>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Any memorable moment you had that you could share while covering a COVID shift site assignment? </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382059" algn="l" defTabSz="509412" rtl="0" eaLnBrk="1" fontAlgn="base"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Just grateful for being part of the relief in this pandemic. Great staff and team, 	gained knowledge from the experience.</a:t>
            </a:r>
          </a:p>
          <a:p>
            <a:pPr marL="0" marR="0" lvl="0" indent="0" algn="l" defTabSz="509412" rtl="0" eaLnBrk="1" fontAlgn="base" latinLnBrk="0" hangingPunct="1">
              <a:lnSpc>
                <a:spcPct val="100000"/>
              </a:lnSpc>
              <a:spcBef>
                <a:spcPts val="0"/>
              </a:spcBef>
              <a:spcAft>
                <a:spcPts val="0"/>
              </a:spcAft>
              <a:buClrTx/>
              <a:buSz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342900" marR="0" lvl="0" indent="-342900" algn="l" defTabSz="509412" rtl="0" eaLnBrk="1" fontAlgn="base" latinLnBrk="0" hangingPunct="1">
              <a:lnSpc>
                <a:spcPct val="100000"/>
              </a:lnSpc>
              <a:spcBef>
                <a:spcPts val="0"/>
              </a:spcBef>
              <a:spcAft>
                <a:spcPts val="0"/>
              </a:spcAft>
              <a:buClrTx/>
              <a:buSzTx/>
              <a:buFont typeface="+mj-lt"/>
              <a:buAutoNum type="arabicPeriod" startAt="5"/>
              <a:tabLst>
                <a:tab pos="457200" algn="l"/>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Any additional comments, suggestions, questions you would like to share that we can share to help train and provide feedback on regarding COVID shift sites?</a:t>
            </a:r>
          </a:p>
          <a:p>
            <a:pPr marL="0" marR="0" lvl="0" indent="0" algn="l" defTabSz="509412" rtl="0" eaLnBrk="1" fontAlgn="base" latinLnBrk="0" hangingPunct="1">
              <a:lnSpc>
                <a:spcPct val="100000"/>
              </a:lnSpc>
              <a:spcBef>
                <a:spcPts val="0"/>
              </a:spcBef>
              <a:spcAft>
                <a:spcPts val="0"/>
              </a:spcAft>
              <a:buClrTx/>
              <a:buSzTx/>
              <a:buNone/>
              <a:tabLst>
                <a:tab pos="457200" algn="l"/>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382059" algn="l" defTabSz="509412" rtl="0" eaLnBrk="1" fontAlgn="base" latinLnBrk="0" hangingPunct="1">
              <a:lnSpc>
                <a:spcPct val="100000"/>
              </a:lnSpc>
              <a:spcBef>
                <a:spcPts val="0"/>
              </a:spcBef>
              <a:spcAft>
                <a:spcPts val="0"/>
              </a:spcAft>
              <a:buClrTx/>
              <a:buSzTx/>
              <a:buFont typeface="Arial"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Indoor vaccination places with walking distance restrooms are more comfortable for 	the staff, more organized, water/drink onsite for staff, </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509412" rtl="0" eaLnBrk="1" fontAlgn="base" latinLnBrk="0" hangingPunct="1">
              <a:lnSpc>
                <a:spcPct val="100000"/>
              </a:lnSpc>
              <a:spcBef>
                <a:spcPts val="0"/>
              </a:spcBef>
              <a:spcAft>
                <a:spcPts val="0"/>
              </a:spcAft>
              <a:buClrTx/>
              <a:buSz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509412" rtl="0" eaLnBrk="1" fontAlgn="base" latinLnBrk="0" hangingPunct="1">
              <a:lnSpc>
                <a:spcPct val="100000"/>
              </a:lnSpc>
              <a:spcBef>
                <a:spcPts val="0"/>
              </a:spcBef>
              <a:spcAft>
                <a:spcPts val="0"/>
              </a:spcAft>
              <a:buClrTx/>
              <a:buSz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**The interpreters expressed their appreciation for COVID staff for allowing them to be 	part of a new experience,  they learned a lot that allowed them to use in their everyday 	life while fighting the pandemic.**</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509412" rtl="0" eaLnBrk="1" fontAlgn="base" latinLnBrk="0" hangingPunct="1">
              <a:lnSpc>
                <a:spcPct val="100000"/>
              </a:lnSpc>
              <a:spcBef>
                <a:spcPts val="0"/>
              </a:spcBef>
              <a:spcAft>
                <a:spcPts val="0"/>
              </a:spcAft>
              <a:buClrTx/>
              <a:buSz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endParaRPr lang="en-US" dirty="0"/>
          </a:p>
        </p:txBody>
      </p:sp>
      <p:sp>
        <p:nvSpPr>
          <p:cNvPr id="3" name="Title 2">
            <a:extLst>
              <a:ext uri="{FF2B5EF4-FFF2-40B4-BE49-F238E27FC236}">
                <a16:creationId xmlns:a16="http://schemas.microsoft.com/office/drawing/2014/main" id="{88FD5E42-8AF0-45A7-BD05-ED2858326A3E}"/>
              </a:ext>
            </a:extLst>
          </p:cNvPr>
          <p:cNvSpPr>
            <a:spLocks noGrp="1"/>
          </p:cNvSpPr>
          <p:nvPr>
            <p:ph type="title"/>
          </p:nvPr>
        </p:nvSpPr>
        <p:spPr/>
        <p:txBody>
          <a:bodyPr/>
          <a:lstStyle/>
          <a:p>
            <a:r>
              <a:rPr lang="en-US" dirty="0"/>
              <a:t>Interpreters Feedback</a:t>
            </a:r>
          </a:p>
        </p:txBody>
      </p:sp>
    </p:spTree>
    <p:extLst>
      <p:ext uri="{BB962C8B-B14F-4D97-AF65-F5344CB8AC3E}">
        <p14:creationId xmlns:p14="http://schemas.microsoft.com/office/powerpoint/2010/main" val="1142357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ombinationstegning 7"/>
          <p:cNvSpPr/>
          <p:nvPr/>
        </p:nvSpPr>
        <p:spPr bwMode="auto">
          <a:xfrm flipH="1" flipV="1">
            <a:off x="-41913" y="-3"/>
            <a:ext cx="10100311" cy="1796145"/>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100" h="3429000">
                <a:moveTo>
                  <a:pt x="12700" y="0"/>
                </a:moveTo>
                <a:cubicBezTo>
                  <a:pt x="1909233" y="338667"/>
                  <a:pt x="3894667" y="1011767"/>
                  <a:pt x="5702300" y="1016000"/>
                </a:cubicBezTo>
                <a:cubicBezTo>
                  <a:pt x="7509933" y="1020233"/>
                  <a:pt x="8022167" y="745067"/>
                  <a:pt x="9182100" y="609600"/>
                </a:cubicBezTo>
                <a:lnTo>
                  <a:pt x="9182100" y="3403600"/>
                </a:lnTo>
                <a:lnTo>
                  <a:pt x="0" y="3429000"/>
                </a:lnTo>
                <a:cubicBezTo>
                  <a:pt x="4233" y="2383367"/>
                  <a:pt x="8467" y="1045633"/>
                  <a:pt x="12700" y="0"/>
                </a:cubicBezTo>
                <a:close/>
              </a:path>
            </a:pathLst>
          </a:custGeom>
          <a:gradFill flip="none" rotWithShape="1">
            <a:gsLst>
              <a:gs pos="21000">
                <a:srgbClr val="7DC8DF"/>
              </a:gs>
              <a:gs pos="100000">
                <a:srgbClr val="6699FF"/>
              </a:gs>
            </a:gsLst>
            <a:lin ang="5400000" scaled="1"/>
            <a:tileRect/>
          </a:gradFill>
          <a:ln w="9525">
            <a:solidFill>
              <a:schemeClr val="accent4">
                <a:lumMod val="60000"/>
                <a:lumOff val="40000"/>
              </a:schemeClr>
            </a:solidFill>
            <a:miter lim="800000"/>
            <a:headEnd/>
            <a:tailEnd/>
          </a:ln>
          <a:effectLst/>
          <a:scene3d>
            <a:camera prst="orthographicFront"/>
            <a:lightRig rig="threePt" dir="t"/>
          </a:scene3d>
          <a:sp3d>
            <a:bevelT/>
          </a:sp3d>
        </p:spPr>
        <p:txBody>
          <a:bodyPr lIns="101882" tIns="50941" rIns="101882" bIns="50941" anchor="ctr"/>
          <a:lstStyle/>
          <a:p>
            <a:pPr indent="-382059" algn="ctr" fontAlgn="auto">
              <a:spcBef>
                <a:spcPts val="0"/>
              </a:spcBef>
              <a:spcAft>
                <a:spcPts val="0"/>
              </a:spcAft>
              <a:defRPr/>
            </a:pPr>
            <a:endParaRPr lang="da-DK" b="1" kern="0" noProof="1">
              <a:solidFill>
                <a:srgbClr val="FFFFFF"/>
              </a:solidFill>
              <a:latin typeface="Arial" pitchFamily="34" charset="0"/>
              <a:ea typeface="ＭＳ Ｐゴシック" pitchFamily="-97" charset="-128"/>
            </a:endParaRPr>
          </a:p>
        </p:txBody>
      </p:sp>
      <p:sp>
        <p:nvSpPr>
          <p:cNvPr id="15" name="Kombinationstegning 423"/>
          <p:cNvSpPr/>
          <p:nvPr/>
        </p:nvSpPr>
        <p:spPr>
          <a:xfrm rot="10800000" flipH="1">
            <a:off x="-41910" y="-1"/>
            <a:ext cx="10100310" cy="1662767"/>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100" h="3429000">
                <a:moveTo>
                  <a:pt x="12700" y="0"/>
                </a:moveTo>
                <a:cubicBezTo>
                  <a:pt x="1909233" y="338667"/>
                  <a:pt x="3894667" y="1011767"/>
                  <a:pt x="5702300" y="1016000"/>
                </a:cubicBezTo>
                <a:cubicBezTo>
                  <a:pt x="7509933" y="1020233"/>
                  <a:pt x="8022167" y="745067"/>
                  <a:pt x="9182100" y="609600"/>
                </a:cubicBezTo>
                <a:lnTo>
                  <a:pt x="9182100" y="3403600"/>
                </a:lnTo>
                <a:lnTo>
                  <a:pt x="0" y="3429000"/>
                </a:lnTo>
                <a:cubicBezTo>
                  <a:pt x="4233" y="2383367"/>
                  <a:pt x="8467" y="1045633"/>
                  <a:pt x="12700" y="0"/>
                </a:cubicBezTo>
                <a:close/>
              </a:path>
            </a:pathLst>
          </a:cu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a:scene3d>
            <a:camera prst="orthographicFront"/>
            <a:lightRig rig="threePt" dir="t"/>
          </a:scene3d>
          <a:sp3d>
            <a:bevelT/>
          </a:sp3d>
        </p:spPr>
        <p:txBody>
          <a:bodyPr lIns="101882" tIns="50941" rIns="101882" bIns="50941" anchor="ctr"/>
          <a:lstStyle/>
          <a:p>
            <a:pPr indent="-382059" algn="ctr" defTabSz="1018824" fontAlgn="auto">
              <a:spcBef>
                <a:spcPts val="0"/>
              </a:spcBef>
              <a:spcAft>
                <a:spcPts val="0"/>
              </a:spcAft>
              <a:defRPr/>
            </a:pPr>
            <a:endParaRPr lang="da-DK" sz="1600" b="1" kern="0" noProof="1">
              <a:solidFill>
                <a:sysClr val="window" lastClr="FFFFFF"/>
              </a:solidFill>
              <a:latin typeface="Arial" pitchFamily="34" charset="0"/>
              <a:ea typeface="ＭＳ Ｐゴシック" pitchFamily="-97" charset="-128"/>
            </a:endParaRPr>
          </a:p>
        </p:txBody>
      </p:sp>
      <p:sp>
        <p:nvSpPr>
          <p:cNvPr id="13" name="Rectangle 5"/>
          <p:cNvSpPr txBox="1">
            <a:spLocks noChangeArrowheads="1"/>
          </p:cNvSpPr>
          <p:nvPr/>
        </p:nvSpPr>
        <p:spPr bwMode="gray">
          <a:xfrm>
            <a:off x="180864" y="310086"/>
            <a:ext cx="9686611" cy="680085"/>
          </a:xfrm>
          <a:prstGeom prst="rect">
            <a:avLst/>
          </a:prstGeom>
          <a:noFill/>
          <a:ln w="9525">
            <a:noFill/>
            <a:miter lim="800000"/>
            <a:headEnd/>
            <a:tailEnd/>
          </a:ln>
        </p:spPr>
        <p:txBody>
          <a:bodyPr lIns="0" tIns="50941" rIns="0" bIns="50941" anchor="ctr">
            <a:scene3d>
              <a:camera prst="orthographicFront"/>
              <a:lightRig rig="threePt" dir="t"/>
            </a:scene3d>
            <a:sp3d extrusionH="57150">
              <a:bevelT w="38100" h="38100"/>
            </a:sp3d>
          </a:bodyPr>
          <a:lstStyle/>
          <a:p>
            <a:pPr algn="ctr" defTabSz="1018824" eaLnBrk="0" hangingPunct="0">
              <a:lnSpc>
                <a:spcPct val="95000"/>
              </a:lnSpc>
            </a:pPr>
            <a:r>
              <a:rPr lang="en-US" sz="3300" b="1" i="1" dirty="0">
                <a:effectLst>
                  <a:outerShdw blurRad="38100" dist="38100" dir="2700000" algn="tl">
                    <a:srgbClr val="000000">
                      <a:alpha val="43137"/>
                    </a:srgbClr>
                  </a:outerShdw>
                </a:effectLst>
                <a:latin typeface="+mn-lt"/>
              </a:rPr>
              <a:t>Languages and Dialects of Communities We Serve</a:t>
            </a:r>
          </a:p>
        </p:txBody>
      </p:sp>
      <p:graphicFrame>
        <p:nvGraphicFramePr>
          <p:cNvPr id="11" name="Table 10"/>
          <p:cNvGraphicFramePr>
            <a:graphicFrameLocks noGrp="1"/>
          </p:cNvGraphicFramePr>
          <p:nvPr/>
        </p:nvGraphicFramePr>
        <p:xfrm>
          <a:off x="1189320" y="1770126"/>
          <a:ext cx="7463061" cy="5774883"/>
        </p:xfrm>
        <a:graphic>
          <a:graphicData uri="http://schemas.openxmlformats.org/drawingml/2006/table">
            <a:tbl>
              <a:tblPr/>
              <a:tblGrid>
                <a:gridCol w="1219855">
                  <a:extLst>
                    <a:ext uri="{9D8B030D-6E8A-4147-A177-3AD203B41FA5}">
                      <a16:colId xmlns:a16="http://schemas.microsoft.com/office/drawing/2014/main" val="20000"/>
                    </a:ext>
                  </a:extLst>
                </a:gridCol>
                <a:gridCol w="1157638">
                  <a:extLst>
                    <a:ext uri="{9D8B030D-6E8A-4147-A177-3AD203B41FA5}">
                      <a16:colId xmlns:a16="http://schemas.microsoft.com/office/drawing/2014/main" val="20001"/>
                    </a:ext>
                  </a:extLst>
                </a:gridCol>
                <a:gridCol w="1244812">
                  <a:extLst>
                    <a:ext uri="{9D8B030D-6E8A-4147-A177-3AD203B41FA5}">
                      <a16:colId xmlns:a16="http://schemas.microsoft.com/office/drawing/2014/main" val="20002"/>
                    </a:ext>
                  </a:extLst>
                </a:gridCol>
                <a:gridCol w="1338635">
                  <a:extLst>
                    <a:ext uri="{9D8B030D-6E8A-4147-A177-3AD203B41FA5}">
                      <a16:colId xmlns:a16="http://schemas.microsoft.com/office/drawing/2014/main" val="20003"/>
                    </a:ext>
                  </a:extLst>
                </a:gridCol>
                <a:gridCol w="1313614">
                  <a:extLst>
                    <a:ext uri="{9D8B030D-6E8A-4147-A177-3AD203B41FA5}">
                      <a16:colId xmlns:a16="http://schemas.microsoft.com/office/drawing/2014/main" val="20004"/>
                    </a:ext>
                  </a:extLst>
                </a:gridCol>
                <a:gridCol w="1188507">
                  <a:extLst>
                    <a:ext uri="{9D8B030D-6E8A-4147-A177-3AD203B41FA5}">
                      <a16:colId xmlns:a16="http://schemas.microsoft.com/office/drawing/2014/main" val="20005"/>
                    </a:ext>
                  </a:extLst>
                </a:gridCol>
              </a:tblGrid>
              <a:tr h="250429">
                <a:tc>
                  <a:txBody>
                    <a:bodyPr/>
                    <a:lstStyle/>
                    <a:p>
                      <a:pPr algn="l" fontAlgn="ctr">
                        <a:spcBef>
                          <a:spcPts val="150"/>
                        </a:spcBef>
                      </a:pPr>
                      <a:r>
                        <a:rPr lang="en-US" sz="9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rPr>
                        <a:t>AKON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DARI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HAKHA-CHIN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KRU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MUSHUNGULI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TAGALOG</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extLst>
                  <a:ext uri="{0D108BD9-81ED-4DB2-BD59-A6C34878D82A}">
                    <a16:rowId xmlns:a16="http://schemas.microsoft.com/office/drawing/2014/main" val="10000"/>
                  </a:ext>
                </a:extLst>
              </a:tr>
              <a:tr h="250429">
                <a:tc>
                  <a:txBody>
                    <a:bodyPr/>
                    <a:lstStyle/>
                    <a:p>
                      <a:pPr marL="0" marR="0" indent="0" algn="l" defTabSz="509412" rtl="0" eaLnBrk="1" fontAlgn="ctr" latinLnBrk="0" hangingPunct="1">
                        <a:lnSpc>
                          <a:spcPct val="100000"/>
                        </a:lnSpc>
                        <a:spcBef>
                          <a:spcPts val="150"/>
                        </a:spcBef>
                        <a:spcAft>
                          <a:spcPts val="0"/>
                        </a:spcAft>
                        <a:buClrTx/>
                        <a:buSzTx/>
                        <a:buFontTx/>
                        <a:buNone/>
                        <a:tabLst/>
                        <a:defRPr/>
                      </a:pPr>
                      <a:r>
                        <a:rPr lang="en-US" sz="9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rPr>
                        <a:t>ALBANIAN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DEGA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HAKKA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KUNAMA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NEPALI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algn="l" defTabSz="509412" rtl="0" eaLnBrk="1" fontAlgn="ctr" latinLnBrk="0" hangingPunct="1">
                        <a:lnSpc>
                          <a:spcPct val="115000"/>
                        </a:lnSpc>
                        <a:spcBef>
                          <a:spcPts val="0"/>
                        </a:spcBef>
                        <a:spcAft>
                          <a:spcPts val="0"/>
                        </a:spcAft>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TAIWANESE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extLst>
                  <a:ext uri="{0D108BD9-81ED-4DB2-BD59-A6C34878D82A}">
                    <a16:rowId xmlns:a16="http://schemas.microsoft.com/office/drawing/2014/main" val="10001"/>
                  </a:ext>
                </a:extLst>
              </a:tr>
              <a:tr h="250429">
                <a:tc>
                  <a:txBody>
                    <a:bodyPr/>
                    <a:lstStyle/>
                    <a:p>
                      <a:pPr algn="l" fontAlgn="ctr">
                        <a:spcBef>
                          <a:spcPts val="150"/>
                        </a:spcBef>
                      </a:pPr>
                      <a:r>
                        <a:rPr lang="en-US" sz="9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rPr>
                        <a:t>AMHARIC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algn="l" defTabSz="509412" rtl="0" eaLnBrk="1" fontAlgn="ctr" latinLnBrk="0" hangingPunct="1">
                        <a:lnSpc>
                          <a:spcPct val="115000"/>
                        </a:lnSpc>
                        <a:spcBef>
                          <a:spcPts val="0"/>
                        </a:spcBef>
                        <a:spcAft>
                          <a:spcPts val="0"/>
                        </a:spcAft>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DINKA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HAUSA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LAOS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OROMO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TAMIL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extLst>
                  <a:ext uri="{0D108BD9-81ED-4DB2-BD59-A6C34878D82A}">
                    <a16:rowId xmlns:a16="http://schemas.microsoft.com/office/drawing/2014/main" val="10002"/>
                  </a:ext>
                </a:extLst>
              </a:tr>
              <a:tr h="248412">
                <a:tc>
                  <a:txBody>
                    <a:bodyPr/>
                    <a:lstStyle/>
                    <a:p>
                      <a:pPr marL="0" marR="0" indent="0" algn="l" defTabSz="509412" rtl="0" eaLnBrk="1" fontAlgn="ctr" latinLnBrk="0" hangingPunct="1">
                        <a:lnSpc>
                          <a:spcPct val="100000"/>
                        </a:lnSpc>
                        <a:spcBef>
                          <a:spcPts val="150"/>
                        </a:spcBef>
                        <a:spcAft>
                          <a:spcPts val="0"/>
                        </a:spcAft>
                        <a:buClrTx/>
                        <a:buSzTx/>
                        <a:buFontTx/>
                        <a:buNone/>
                        <a:tabLst/>
                        <a:defRPr/>
                      </a:pPr>
                      <a:r>
                        <a:rPr lang="en-US" sz="9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rPr>
                        <a:t>ARABIC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DINDI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HEBREW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algn="l" defTabSz="509412" rtl="0" eaLnBrk="1" fontAlgn="ctr" latinLnBrk="0" hangingPunct="1">
                        <a:lnSpc>
                          <a:spcPct val="115000"/>
                        </a:lnSpc>
                        <a:spcBef>
                          <a:spcPts val="0"/>
                        </a:spcBef>
                        <a:spcAft>
                          <a:spcPts val="0"/>
                        </a:spcAft>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LEBANESE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algn="l" defTabSz="509412" rtl="0" eaLnBrk="1" fontAlgn="ctr" latinLnBrk="0" hangingPunct="1">
                        <a:lnSpc>
                          <a:spcPct val="115000"/>
                        </a:lnSpc>
                        <a:spcBef>
                          <a:spcPts val="0"/>
                        </a:spcBef>
                        <a:spcAft>
                          <a:spcPts val="0"/>
                        </a:spcAft>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OUATCHI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algn="l" defTabSz="509412" rtl="0" eaLnBrk="1" fontAlgn="ctr" latinLnBrk="0" hangingPunct="1">
                        <a:lnSpc>
                          <a:spcPct val="115000"/>
                        </a:lnSpc>
                        <a:spcBef>
                          <a:spcPts val="0"/>
                        </a:spcBef>
                        <a:spcAft>
                          <a:spcPts val="0"/>
                        </a:spcAft>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TEDIM-CHIN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extLst>
                  <a:ext uri="{0D108BD9-81ED-4DB2-BD59-A6C34878D82A}">
                    <a16:rowId xmlns:a16="http://schemas.microsoft.com/office/drawing/2014/main" val="10003"/>
                  </a:ext>
                </a:extLst>
              </a:tr>
              <a:tr h="250429">
                <a:tc>
                  <a:txBody>
                    <a:bodyPr/>
                    <a:lstStyle/>
                    <a:p>
                      <a:pPr marL="0" marR="0" indent="0" algn="l" defTabSz="509412" rtl="0" eaLnBrk="1" fontAlgn="ctr" latinLnBrk="0" hangingPunct="1">
                        <a:lnSpc>
                          <a:spcPct val="100000"/>
                        </a:lnSpc>
                        <a:spcBef>
                          <a:spcPts val="150"/>
                        </a:spcBef>
                        <a:spcAft>
                          <a:spcPts val="0"/>
                        </a:spcAft>
                        <a:buClrTx/>
                        <a:buSzTx/>
                        <a:buFontTx/>
                        <a:buNone/>
                        <a:tabLst/>
                        <a:defRPr/>
                      </a:pPr>
                      <a:r>
                        <a:rPr lang="en-US" sz="9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rPr>
                        <a:t>ARMENIAN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DJERMA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HINDI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LIBERIAN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algn="l" defTabSz="509412" rtl="0" eaLnBrk="1" fontAlgn="ctr" latinLnBrk="0" hangingPunct="1">
                        <a:lnSpc>
                          <a:spcPct val="115000"/>
                        </a:lnSpc>
                        <a:spcBef>
                          <a:spcPts val="0"/>
                        </a:spcBef>
                        <a:spcAft>
                          <a:spcPts val="0"/>
                        </a:spcAft>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PAPIAMENRO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TELUGU</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extLst>
                  <a:ext uri="{0D108BD9-81ED-4DB2-BD59-A6C34878D82A}">
                    <a16:rowId xmlns:a16="http://schemas.microsoft.com/office/drawing/2014/main" val="10004"/>
                  </a:ext>
                </a:extLst>
              </a:tr>
              <a:tr h="250429">
                <a:tc>
                  <a:txBody>
                    <a:bodyPr/>
                    <a:lstStyle/>
                    <a:p>
                      <a:pPr algn="l" fontAlgn="ctr">
                        <a:spcBef>
                          <a:spcPts val="150"/>
                        </a:spcBef>
                      </a:pPr>
                      <a:r>
                        <a:rPr lang="en-US" sz="9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rPr>
                        <a:t>ASL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DUTCH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HMONG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LINGALA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algn="l" defTabSz="509412" rtl="0" eaLnBrk="1" fontAlgn="ctr" latinLnBrk="0" hangingPunct="1">
                        <a:lnSpc>
                          <a:spcPct val="115000"/>
                        </a:lnSpc>
                        <a:spcBef>
                          <a:spcPts val="0"/>
                        </a:spcBef>
                        <a:spcAft>
                          <a:spcPts val="0"/>
                        </a:spcAft>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PASHTO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TEMNE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extLst>
                  <a:ext uri="{0D108BD9-81ED-4DB2-BD59-A6C34878D82A}">
                    <a16:rowId xmlns:a16="http://schemas.microsoft.com/office/drawing/2014/main" val="10005"/>
                  </a:ext>
                </a:extLst>
              </a:tr>
              <a:tr h="250429">
                <a:tc>
                  <a:txBody>
                    <a:bodyPr/>
                    <a:lstStyle/>
                    <a:p>
                      <a:pPr algn="l" fontAlgn="ctr">
                        <a:spcBef>
                          <a:spcPts val="150"/>
                        </a:spcBef>
                      </a:pPr>
                      <a:r>
                        <a:rPr lang="en-US" sz="9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rPr>
                        <a:t>BAHNAR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algn="l" defTabSz="509412" rtl="0" eaLnBrk="1" fontAlgn="ctr" latinLnBrk="0" hangingPunct="1">
                        <a:lnSpc>
                          <a:spcPct val="115000"/>
                        </a:lnSpc>
                        <a:spcBef>
                          <a:spcPts val="0"/>
                        </a:spcBef>
                        <a:spcAft>
                          <a:spcPts val="0"/>
                        </a:spcAft>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EBO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HUNGARIAN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algn="l" defTabSz="509412" rtl="0" eaLnBrk="1" fontAlgn="ctr" latinLnBrk="0" hangingPunct="1">
                        <a:lnSpc>
                          <a:spcPct val="115000"/>
                        </a:lnSpc>
                        <a:spcBef>
                          <a:spcPts val="0"/>
                        </a:spcBef>
                        <a:spcAft>
                          <a:spcPts val="0"/>
                        </a:spcAft>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MACEDONIAN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PATOI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THAI</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extLst>
                  <a:ext uri="{0D108BD9-81ED-4DB2-BD59-A6C34878D82A}">
                    <a16:rowId xmlns:a16="http://schemas.microsoft.com/office/drawing/2014/main" val="10006"/>
                  </a:ext>
                </a:extLst>
              </a:tr>
              <a:tr h="250429">
                <a:tc>
                  <a:txBody>
                    <a:bodyPr/>
                    <a:lstStyle/>
                    <a:p>
                      <a:pPr algn="l" fontAlgn="ctr">
                        <a:spcBef>
                          <a:spcPts val="150"/>
                        </a:spcBef>
                      </a:pPr>
                      <a:r>
                        <a:rPr lang="en-US" sz="9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rPr>
                        <a:t>BANGLADESHI</a:t>
                      </a:r>
                      <a:endParaRPr lang="en-US" sz="10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algn="l" defTabSz="509412" rtl="0" eaLnBrk="1" fontAlgn="ctr" latinLnBrk="0" hangingPunct="1">
                        <a:lnSpc>
                          <a:spcPct val="115000"/>
                        </a:lnSpc>
                        <a:spcBef>
                          <a:spcPts val="0"/>
                        </a:spcBef>
                        <a:spcAft>
                          <a:spcPts val="0"/>
                        </a:spcAft>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EDE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algn="l" defTabSz="509412" rtl="0" eaLnBrk="1" fontAlgn="ctr" latinLnBrk="0" hangingPunct="1">
                        <a:lnSpc>
                          <a:spcPct val="115000"/>
                        </a:lnSpc>
                        <a:spcBef>
                          <a:spcPts val="0"/>
                        </a:spcBef>
                        <a:spcAft>
                          <a:spcPts val="0"/>
                        </a:spcAft>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IGBO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MANDARIN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POLISH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TIBETAN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extLst>
                  <a:ext uri="{0D108BD9-81ED-4DB2-BD59-A6C34878D82A}">
                    <a16:rowId xmlns:a16="http://schemas.microsoft.com/office/drawing/2014/main" val="10007"/>
                  </a:ext>
                </a:extLst>
              </a:tr>
              <a:tr h="250429">
                <a:tc>
                  <a:txBody>
                    <a:bodyPr/>
                    <a:lstStyle/>
                    <a:p>
                      <a:pPr marL="0" marR="0" indent="0" algn="l" defTabSz="509412" rtl="0" eaLnBrk="1" fontAlgn="ctr" latinLnBrk="0" hangingPunct="1">
                        <a:lnSpc>
                          <a:spcPct val="100000"/>
                        </a:lnSpc>
                        <a:spcBef>
                          <a:spcPts val="150"/>
                        </a:spcBef>
                        <a:spcAft>
                          <a:spcPts val="0"/>
                        </a:spcAft>
                        <a:buClrTx/>
                        <a:buSzTx/>
                        <a:buFontTx/>
                        <a:buNone/>
                        <a:tabLst/>
                        <a:defRPr/>
                      </a:pPr>
                      <a:r>
                        <a:rPr lang="en-US" sz="9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rPr>
                        <a:t>BANDI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algn="l" defTabSz="509412" rtl="0" eaLnBrk="1" fontAlgn="ctr" latinLnBrk="0" hangingPunct="1">
                        <a:lnSpc>
                          <a:spcPct val="115000"/>
                        </a:lnSpc>
                        <a:spcBef>
                          <a:spcPts val="0"/>
                        </a:spcBef>
                        <a:spcAft>
                          <a:spcPts val="0"/>
                        </a:spcAft>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ERITERIAN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INDONESIAN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MALAYALAM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algn="l" defTabSz="509412" rtl="0" eaLnBrk="1" fontAlgn="ctr" latinLnBrk="0" hangingPunct="1">
                        <a:lnSpc>
                          <a:spcPct val="115000"/>
                        </a:lnSpc>
                        <a:spcBef>
                          <a:spcPts val="0"/>
                        </a:spcBef>
                        <a:spcAft>
                          <a:spcPts val="0"/>
                        </a:spcAft>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PORTUGESE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TIGRINYA</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extLst>
                  <a:ext uri="{0D108BD9-81ED-4DB2-BD59-A6C34878D82A}">
                    <a16:rowId xmlns:a16="http://schemas.microsoft.com/office/drawing/2014/main" val="10008"/>
                  </a:ext>
                </a:extLst>
              </a:tr>
              <a:tr h="250429">
                <a:tc>
                  <a:txBody>
                    <a:bodyPr/>
                    <a:lstStyle/>
                    <a:p>
                      <a:pPr algn="l" fontAlgn="ctr">
                        <a:spcBef>
                          <a:spcPts val="150"/>
                        </a:spcBef>
                      </a:pPr>
                      <a:r>
                        <a:rPr lang="en-US" sz="9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rPr>
                        <a:t>BELARUSIAN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EWHE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ITALIAN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MAYAN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PUNJABI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TIKREE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extLst>
                  <a:ext uri="{0D108BD9-81ED-4DB2-BD59-A6C34878D82A}">
                    <a16:rowId xmlns:a16="http://schemas.microsoft.com/office/drawing/2014/main" val="10009"/>
                  </a:ext>
                </a:extLst>
              </a:tr>
              <a:tr h="250429">
                <a:tc>
                  <a:txBody>
                    <a:bodyPr/>
                    <a:lstStyle/>
                    <a:p>
                      <a:pPr marL="0" marR="0" indent="0" algn="l" defTabSz="509412" rtl="0" eaLnBrk="1" fontAlgn="ctr" latinLnBrk="0" hangingPunct="1">
                        <a:lnSpc>
                          <a:spcPct val="100000"/>
                        </a:lnSpc>
                        <a:spcBef>
                          <a:spcPts val="15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BENGALI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FALAM-CHIN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JAPANESE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MANDARIN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RHADE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TSHILUBA</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extLst>
                  <a:ext uri="{0D108BD9-81ED-4DB2-BD59-A6C34878D82A}">
                    <a16:rowId xmlns:a16="http://schemas.microsoft.com/office/drawing/2014/main" val="10010"/>
                  </a:ext>
                </a:extLst>
              </a:tr>
              <a:tr h="250429">
                <a:tc>
                  <a:txBody>
                    <a:bodyPr/>
                    <a:lstStyle/>
                    <a:p>
                      <a:pPr marL="0" marR="0" indent="0" algn="l" defTabSz="509412" rtl="0" eaLnBrk="1" fontAlgn="ctr" latinLnBrk="0" hangingPunct="1">
                        <a:lnSpc>
                          <a:spcPct val="100000"/>
                        </a:lnSpc>
                        <a:spcBef>
                          <a:spcPts val="150"/>
                        </a:spcBef>
                        <a:spcAft>
                          <a:spcPts val="0"/>
                        </a:spcAft>
                        <a:buClrTx/>
                        <a:buSzTx/>
                        <a:buFontTx/>
                        <a:buNone/>
                        <a:tabLst/>
                        <a:defRPr/>
                      </a:pPr>
                      <a:r>
                        <a:rPr lang="en-US" sz="9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rPr>
                        <a:t>BHUTANESE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FANTE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JARAI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MANDE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ROMANIAN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TURKISH</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extLst>
                  <a:ext uri="{0D108BD9-81ED-4DB2-BD59-A6C34878D82A}">
                    <a16:rowId xmlns:a16="http://schemas.microsoft.com/office/drawing/2014/main" val="10011"/>
                  </a:ext>
                </a:extLst>
              </a:tr>
              <a:tr h="250429">
                <a:tc>
                  <a:txBody>
                    <a:bodyPr/>
                    <a:lstStyle/>
                    <a:p>
                      <a:pPr marL="0" marR="0" indent="0" algn="l" defTabSz="509412" rtl="0" eaLnBrk="1" fontAlgn="ctr" latinLnBrk="0" hangingPunct="1">
                        <a:lnSpc>
                          <a:spcPct val="100000"/>
                        </a:lnSpc>
                        <a:spcBef>
                          <a:spcPts val="150"/>
                        </a:spcBef>
                        <a:spcAft>
                          <a:spcPts val="0"/>
                        </a:spcAft>
                        <a:buClrTx/>
                        <a:buSzTx/>
                        <a:buFontTx/>
                        <a:buNone/>
                        <a:tabLst/>
                        <a:defRPr/>
                      </a:pPr>
                      <a:r>
                        <a:rPr lang="en-US" sz="9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rPr>
                        <a:t>BOSNIAN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FARSI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KAHO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MARATHI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RUSSIAN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algn="l" defTabSz="509412" rtl="0" eaLnBrk="1" fontAlgn="ctr" latinLnBrk="0" hangingPunct="1">
                        <a:lnSpc>
                          <a:spcPct val="115000"/>
                        </a:lnSpc>
                        <a:spcBef>
                          <a:spcPts val="0"/>
                        </a:spcBef>
                        <a:spcAft>
                          <a:spcPts val="0"/>
                        </a:spcAft>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TWI</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extLst>
                  <a:ext uri="{0D108BD9-81ED-4DB2-BD59-A6C34878D82A}">
                    <a16:rowId xmlns:a16="http://schemas.microsoft.com/office/drawing/2014/main" val="10012"/>
                  </a:ext>
                </a:extLst>
              </a:tr>
              <a:tr h="250429">
                <a:tc>
                  <a:txBody>
                    <a:bodyPr/>
                    <a:lstStyle/>
                    <a:p>
                      <a:pPr algn="l" fontAlgn="ctr">
                        <a:spcBef>
                          <a:spcPts val="150"/>
                        </a:spcBef>
                      </a:pPr>
                      <a:r>
                        <a:rPr lang="en-US" sz="9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rPr>
                        <a:t>BULGARIAN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FRENCH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KANNADA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MAAY</a:t>
                      </a:r>
                      <a:r>
                        <a:rPr lang="en-US" sz="900" b="1" kern="1200" spc="50" dirty="0" err="1">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MAAY</a:t>
                      </a:r>
                      <a:endPar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SERBIAN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UKRAINIAN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extLst>
                  <a:ext uri="{0D108BD9-81ED-4DB2-BD59-A6C34878D82A}">
                    <a16:rowId xmlns:a16="http://schemas.microsoft.com/office/drawing/2014/main" val="10013"/>
                  </a:ext>
                </a:extLst>
              </a:tr>
              <a:tr h="250429">
                <a:tc>
                  <a:txBody>
                    <a:bodyPr/>
                    <a:lstStyle/>
                    <a:p>
                      <a:pPr marL="0" marR="0" indent="0" algn="l" defTabSz="509412" rtl="0" eaLnBrk="1" fontAlgn="ctr" latinLnBrk="0" hangingPunct="1">
                        <a:lnSpc>
                          <a:spcPct val="100000"/>
                        </a:lnSpc>
                        <a:spcBef>
                          <a:spcPts val="150"/>
                        </a:spcBef>
                        <a:spcAft>
                          <a:spcPts val="0"/>
                        </a:spcAft>
                        <a:buClrTx/>
                        <a:buSzTx/>
                        <a:buFontTx/>
                        <a:buNone/>
                        <a:tabLst/>
                        <a:defRPr/>
                      </a:pPr>
                      <a:r>
                        <a:rPr lang="en-US" sz="9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rPr>
                        <a:t>BUNONG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algn="l" defTabSz="509412" rtl="0" eaLnBrk="1" fontAlgn="ctr" latinLnBrk="0" hangingPunct="1">
                        <a:lnSpc>
                          <a:spcPct val="115000"/>
                        </a:lnSpc>
                        <a:spcBef>
                          <a:spcPts val="0"/>
                        </a:spcBef>
                        <a:spcAft>
                          <a:spcPts val="0"/>
                        </a:spcAft>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FULA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KAREN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MAYAN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algn="l" defTabSz="509412" rtl="0" eaLnBrk="1" fontAlgn="ctr" latinLnBrk="0" hangingPunct="1">
                        <a:lnSpc>
                          <a:spcPct val="115000"/>
                        </a:lnSpc>
                        <a:spcBef>
                          <a:spcPts val="0"/>
                        </a:spcBef>
                        <a:spcAft>
                          <a:spcPts val="0"/>
                        </a:spcAft>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SHANGHAINESE</a:t>
                      </a:r>
                      <a:endParaRPr lang="en-US" sz="10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algn="l" defTabSz="509412" rtl="0" eaLnBrk="1" fontAlgn="ctr" latinLnBrk="0" hangingPunct="1">
                        <a:lnSpc>
                          <a:spcPct val="115000"/>
                        </a:lnSpc>
                        <a:spcBef>
                          <a:spcPts val="0"/>
                        </a:spcBef>
                        <a:spcAft>
                          <a:spcPts val="0"/>
                        </a:spcAft>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URDU</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extLst>
                  <a:ext uri="{0D108BD9-81ED-4DB2-BD59-A6C34878D82A}">
                    <a16:rowId xmlns:a16="http://schemas.microsoft.com/office/drawing/2014/main" val="10014"/>
                  </a:ext>
                </a:extLst>
              </a:tr>
              <a:tr h="250429">
                <a:tc>
                  <a:txBody>
                    <a:bodyPr/>
                    <a:lstStyle/>
                    <a:p>
                      <a:pPr algn="l" fontAlgn="ctr">
                        <a:spcBef>
                          <a:spcPts val="150"/>
                        </a:spcBef>
                      </a:pPr>
                      <a:r>
                        <a:rPr lang="en-US" sz="9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rPr>
                        <a:t>BURMESE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GA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algn="l" defTabSz="509412" rtl="0" eaLnBrk="1" fontAlgn="ctr" latinLnBrk="0" hangingPunct="1">
                        <a:lnSpc>
                          <a:spcPct val="115000"/>
                        </a:lnSpc>
                        <a:spcBef>
                          <a:spcPts val="0"/>
                        </a:spcBef>
                        <a:spcAft>
                          <a:spcPts val="0"/>
                        </a:spcAft>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KHMER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algn="l" defTabSz="509412" rtl="0" eaLnBrk="1" fontAlgn="ctr" latinLnBrk="0" hangingPunct="1">
                        <a:lnSpc>
                          <a:spcPct val="115000"/>
                        </a:lnSpc>
                        <a:spcBef>
                          <a:spcPts val="0"/>
                        </a:spcBef>
                        <a:spcAft>
                          <a:spcPts val="0"/>
                        </a:spcAft>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MINA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SHONA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algn="l" defTabSz="509412" rtl="0" eaLnBrk="1" fontAlgn="ctr" latinLnBrk="0" hangingPunct="1">
                        <a:lnSpc>
                          <a:spcPct val="115000"/>
                        </a:lnSpc>
                        <a:spcBef>
                          <a:spcPts val="0"/>
                        </a:spcBef>
                        <a:spcAft>
                          <a:spcPts val="0"/>
                        </a:spcAft>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UZBEK</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extLst>
                  <a:ext uri="{0D108BD9-81ED-4DB2-BD59-A6C34878D82A}">
                    <a16:rowId xmlns:a16="http://schemas.microsoft.com/office/drawing/2014/main" val="10015"/>
                  </a:ext>
                </a:extLst>
              </a:tr>
              <a:tr h="250429">
                <a:tc>
                  <a:txBody>
                    <a:bodyPr/>
                    <a:lstStyle/>
                    <a:p>
                      <a:pPr marL="0" marR="0" indent="0" algn="l" defTabSz="509412" rtl="0" eaLnBrk="1" fontAlgn="ctr" latinLnBrk="0" hangingPunct="1">
                        <a:lnSpc>
                          <a:spcPct val="100000"/>
                        </a:lnSpc>
                        <a:spcBef>
                          <a:spcPts val="150"/>
                        </a:spcBef>
                        <a:spcAft>
                          <a:spcPts val="0"/>
                        </a:spcAft>
                        <a:buClrTx/>
                        <a:buSzTx/>
                        <a:buFontTx/>
                        <a:buNone/>
                        <a:tabLst/>
                        <a:defRPr/>
                      </a:pPr>
                      <a:r>
                        <a:rPr lang="en-US" sz="9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rPr>
                        <a:t>BURUNDI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algn="l" defTabSz="509412" rtl="0" eaLnBrk="1" fontAlgn="ctr" latinLnBrk="0" hangingPunct="1">
                        <a:lnSpc>
                          <a:spcPct val="115000"/>
                        </a:lnSpc>
                        <a:spcBef>
                          <a:spcPts val="0"/>
                        </a:spcBef>
                        <a:spcAft>
                          <a:spcPts val="0"/>
                        </a:spcAft>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GBANDI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KINYARWANDA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algn="l" defTabSz="509412" rtl="0" eaLnBrk="1" fontAlgn="ctr" latinLnBrk="0" hangingPunct="1">
                        <a:lnSpc>
                          <a:spcPct val="115000"/>
                        </a:lnSpc>
                        <a:spcBef>
                          <a:spcPts val="0"/>
                        </a:spcBef>
                        <a:spcAft>
                          <a:spcPts val="0"/>
                        </a:spcAft>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MIZO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SLOVAKIAN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algn="l" defTabSz="509412" rtl="0" eaLnBrk="1" fontAlgn="ctr" latinLnBrk="0" hangingPunct="1">
                        <a:lnSpc>
                          <a:spcPct val="115000"/>
                        </a:lnSpc>
                        <a:spcBef>
                          <a:spcPts val="0"/>
                        </a:spcBef>
                        <a:spcAft>
                          <a:spcPts val="0"/>
                        </a:spcAft>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VAI</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extLst>
                  <a:ext uri="{0D108BD9-81ED-4DB2-BD59-A6C34878D82A}">
                    <a16:rowId xmlns:a16="http://schemas.microsoft.com/office/drawing/2014/main" val="10016"/>
                  </a:ext>
                </a:extLst>
              </a:tr>
              <a:tr h="250429">
                <a:tc>
                  <a:txBody>
                    <a:bodyPr/>
                    <a:lstStyle/>
                    <a:p>
                      <a:pPr marL="0" marR="0" indent="0" algn="l" defTabSz="509412" rtl="0" eaLnBrk="1" fontAlgn="ctr" latinLnBrk="0" hangingPunct="1">
                        <a:lnSpc>
                          <a:spcPct val="100000"/>
                        </a:lnSpc>
                        <a:spcBef>
                          <a:spcPts val="150"/>
                        </a:spcBef>
                        <a:spcAft>
                          <a:spcPts val="0"/>
                        </a:spcAft>
                        <a:buClrTx/>
                        <a:buSzTx/>
                        <a:buFontTx/>
                        <a:buNone/>
                        <a:tabLst/>
                        <a:defRPr/>
                      </a:pPr>
                      <a:r>
                        <a:rPr lang="en-US" sz="9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rPr>
                        <a:t>CAMBODIAN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GEORGIAN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KISSI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algn="l" defTabSz="509412" rtl="0" eaLnBrk="1" fontAlgn="ctr" latinLnBrk="0" hangingPunct="1">
                        <a:lnSpc>
                          <a:spcPct val="115000"/>
                        </a:lnSpc>
                        <a:spcBef>
                          <a:spcPts val="0"/>
                        </a:spcBef>
                        <a:spcAft>
                          <a:spcPts val="0"/>
                        </a:spcAft>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MNONG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SLOVENIAN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VIETNAMESE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extLst>
                  <a:ext uri="{0D108BD9-81ED-4DB2-BD59-A6C34878D82A}">
                    <a16:rowId xmlns:a16="http://schemas.microsoft.com/office/drawing/2014/main" val="10017"/>
                  </a:ext>
                </a:extLst>
              </a:tr>
              <a:tr h="250429">
                <a:tc>
                  <a:txBody>
                    <a:bodyPr/>
                    <a:lstStyle/>
                    <a:p>
                      <a:pPr marL="0" marR="0" indent="0" algn="l" defTabSz="509412" rtl="0" eaLnBrk="1" fontAlgn="ctr" latinLnBrk="0" hangingPunct="1">
                        <a:lnSpc>
                          <a:spcPct val="100000"/>
                        </a:lnSpc>
                        <a:spcBef>
                          <a:spcPts val="150"/>
                        </a:spcBef>
                        <a:spcAft>
                          <a:spcPts val="0"/>
                        </a:spcAft>
                        <a:buClrTx/>
                        <a:buSzTx/>
                        <a:buFontTx/>
                        <a:buNone/>
                        <a:tabLst/>
                        <a:defRPr/>
                      </a:pPr>
                      <a:r>
                        <a:rPr lang="en-US" sz="9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rPr>
                        <a:t>CANTONESE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GERMAN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KIYOMBE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MOLDOVIAN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SOMALI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VIAH</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extLst>
                  <a:ext uri="{0D108BD9-81ED-4DB2-BD59-A6C34878D82A}">
                    <a16:rowId xmlns:a16="http://schemas.microsoft.com/office/drawing/2014/main" val="10018"/>
                  </a:ext>
                </a:extLst>
              </a:tr>
              <a:tr h="250429">
                <a:tc>
                  <a:txBody>
                    <a:bodyPr/>
                    <a:lstStyle/>
                    <a:p>
                      <a:pPr algn="l" fontAlgn="ctr">
                        <a:spcBef>
                          <a:spcPts val="150"/>
                        </a:spcBef>
                      </a:pPr>
                      <a:r>
                        <a:rPr lang="en-US" sz="9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rPr>
                        <a:t>CATALAN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GISSI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KIZIGUWA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MONGOLIAN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SPANISH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WOLOF</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extLst>
                  <a:ext uri="{0D108BD9-81ED-4DB2-BD59-A6C34878D82A}">
                    <a16:rowId xmlns:a16="http://schemas.microsoft.com/office/drawing/2014/main" val="10019"/>
                  </a:ext>
                </a:extLst>
              </a:tr>
              <a:tr h="257179">
                <a:tc>
                  <a:txBody>
                    <a:bodyPr/>
                    <a:lstStyle/>
                    <a:p>
                      <a:pPr marL="0" marR="0" indent="0" algn="l" defTabSz="509412" rtl="0" eaLnBrk="1" fontAlgn="ctr" latinLnBrk="0" hangingPunct="1">
                        <a:lnSpc>
                          <a:spcPct val="100000"/>
                        </a:lnSpc>
                        <a:spcBef>
                          <a:spcPts val="150"/>
                        </a:spcBef>
                        <a:spcAft>
                          <a:spcPts val="0"/>
                        </a:spcAft>
                        <a:buClrTx/>
                        <a:buSzTx/>
                        <a:buFontTx/>
                        <a:buNone/>
                        <a:tabLst/>
                        <a:defRPr/>
                      </a:pPr>
                      <a:r>
                        <a:rPr lang="en-US" sz="9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rPr>
                        <a:t>CREOLE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GOLA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KOREAN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MONTENGARD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10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SUSU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YORUBA</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extLst>
                  <a:ext uri="{0D108BD9-81ED-4DB2-BD59-A6C34878D82A}">
                    <a16:rowId xmlns:a16="http://schemas.microsoft.com/office/drawing/2014/main" val="10020"/>
                  </a:ext>
                </a:extLst>
              </a:tr>
              <a:tr h="250429">
                <a:tc>
                  <a:txBody>
                    <a:bodyPr/>
                    <a:lstStyle/>
                    <a:p>
                      <a:pPr marL="0" marR="0" indent="0" algn="l" defTabSz="509412" rtl="0" eaLnBrk="1" fontAlgn="ctr" latinLnBrk="0" hangingPunct="1">
                        <a:lnSpc>
                          <a:spcPct val="100000"/>
                        </a:lnSpc>
                        <a:spcBef>
                          <a:spcPts val="150"/>
                        </a:spcBef>
                        <a:spcAft>
                          <a:spcPts val="0"/>
                        </a:spcAft>
                        <a:buClrTx/>
                        <a:buSzTx/>
                        <a:buFontTx/>
                        <a:buNone/>
                        <a:tabLst/>
                        <a:defRPr/>
                      </a:pPr>
                      <a:r>
                        <a:rPr lang="en-US" sz="9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rPr>
                        <a:t>CROATIAN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GREEK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KPELLE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85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MONTENEGRIN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SWAHILI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algn="l" defTabSz="509412" rtl="0" eaLnBrk="1" fontAlgn="ctr" latinLnBrk="0" hangingPunct="1">
                        <a:lnSpc>
                          <a:spcPct val="115000"/>
                        </a:lnSpc>
                        <a:spcBef>
                          <a:spcPts val="0"/>
                        </a:spcBef>
                        <a:spcAft>
                          <a:spcPts val="0"/>
                        </a:spcAft>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ZO-CHIN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extLst>
                  <a:ext uri="{0D108BD9-81ED-4DB2-BD59-A6C34878D82A}">
                    <a16:rowId xmlns:a16="http://schemas.microsoft.com/office/drawing/2014/main" val="10021"/>
                  </a:ext>
                </a:extLst>
              </a:tr>
              <a:tr h="250429">
                <a:tc>
                  <a:txBody>
                    <a:bodyPr/>
                    <a:lstStyle/>
                    <a:p>
                      <a:pPr marL="0" marR="0" indent="0" algn="l" defTabSz="509412" rtl="0" eaLnBrk="1" fontAlgn="ctr" latinLnBrk="0" hangingPunct="1">
                        <a:lnSpc>
                          <a:spcPct val="100000"/>
                        </a:lnSpc>
                        <a:spcBef>
                          <a:spcPts val="150"/>
                        </a:spcBef>
                        <a:spcAft>
                          <a:spcPts val="0"/>
                        </a:spcAft>
                        <a:buClrTx/>
                        <a:buSzTx/>
                        <a:buFontTx/>
                        <a:buNone/>
                        <a:tabLst/>
                        <a:defRPr/>
                      </a:pPr>
                      <a:r>
                        <a:rPr lang="en-US" sz="9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rPr>
                        <a:t>CZECH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algn="l" defTabSz="509412" rtl="0" eaLnBrk="1" fontAlgn="ctr" latinLnBrk="0" hangingPunct="1">
                        <a:lnSpc>
                          <a:spcPct val="115000"/>
                        </a:lnSpc>
                        <a:spcBef>
                          <a:spcPts val="0"/>
                        </a:spcBef>
                        <a:spcAft>
                          <a:spcPts val="0"/>
                        </a:spcAft>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GUJARATI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KRAHN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MOROCCAN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SWEDISH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tc>
                  <a:txBody>
                    <a:bodyPr/>
                    <a:lstStyle/>
                    <a:p>
                      <a:pPr marL="0" marR="0" indent="0" algn="l" defTabSz="509412" rtl="0" eaLnBrk="1" fontAlgn="ctr" latinLnBrk="0" hangingPunct="1">
                        <a:lnSpc>
                          <a:spcPct val="115000"/>
                        </a:lnSpc>
                        <a:spcBef>
                          <a:spcPts val="0"/>
                        </a:spcBef>
                        <a:spcAft>
                          <a:spcPts val="0"/>
                        </a:spcAft>
                        <a:buClrTx/>
                        <a:buSzTx/>
                        <a:buFontTx/>
                        <a:buNone/>
                        <a:tabLst/>
                        <a:defRPr/>
                      </a:pPr>
                      <a:r>
                        <a:rPr lang="en-US" sz="900" b="1" kern="1200"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entury Gothic" pitchFamily="34" charset="0"/>
                          <a:ea typeface="+mn-ea"/>
                          <a:cs typeface="+mn-cs"/>
                        </a:rPr>
                        <a:t>...and MORE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gradFill flip="none" rotWithShape="1">
                      <a:gsLst>
                        <a:gs pos="0">
                          <a:srgbClr val="7EA0DC">
                            <a:shade val="30000"/>
                            <a:satMod val="115000"/>
                          </a:srgbClr>
                        </a:gs>
                        <a:gs pos="50000">
                          <a:srgbClr val="7EA0DC">
                            <a:shade val="67500"/>
                            <a:satMod val="115000"/>
                          </a:srgbClr>
                        </a:gs>
                        <a:gs pos="100000">
                          <a:srgbClr val="7EA0DC">
                            <a:shade val="100000"/>
                            <a:satMod val="115000"/>
                          </a:srgbClr>
                        </a:gs>
                      </a:gsLst>
                      <a:lin ang="16200000" scaled="1"/>
                      <a:tileRect/>
                    </a:gradFill>
                  </a:tcPr>
                </a:tc>
                <a:extLst>
                  <a:ext uri="{0D108BD9-81ED-4DB2-BD59-A6C34878D82A}">
                    <a16:rowId xmlns:a16="http://schemas.microsoft.com/office/drawing/2014/main" val="10022"/>
                  </a:ext>
                </a:extLst>
              </a:tr>
            </a:tbl>
          </a:graphicData>
        </a:graphic>
      </p:graphicFrame>
      <p:pic>
        <p:nvPicPr>
          <p:cNvPr id="6" name="Picture 5" descr="globe_flags[1].png"/>
          <p:cNvPicPr>
            <a:picLocks noChangeAspect="1"/>
          </p:cNvPicPr>
          <p:nvPr/>
        </p:nvPicPr>
        <p:blipFill>
          <a:blip r:embed="rId3"/>
          <a:srcRect l="1570" t="11667" r="-718"/>
          <a:stretch>
            <a:fillRect/>
          </a:stretch>
        </p:blipFill>
        <p:spPr>
          <a:xfrm>
            <a:off x="8745042" y="6566852"/>
            <a:ext cx="1313358" cy="1205548"/>
          </a:xfrm>
          <a:prstGeom prst="rect">
            <a:avLst/>
          </a:prstGeom>
        </p:spPr>
      </p:pic>
    </p:spTree>
    <p:extLst>
      <p:ext uri="{BB962C8B-B14F-4D97-AF65-F5344CB8AC3E}">
        <p14:creationId xmlns:p14="http://schemas.microsoft.com/office/powerpoint/2010/main" val="2491753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3F049E-291A-4AA9-8865-CEA30E27536B}"/>
              </a:ext>
            </a:extLst>
          </p:cNvPr>
          <p:cNvSpPr>
            <a:spLocks noGrp="1"/>
          </p:cNvSpPr>
          <p:nvPr>
            <p:ph idx="1"/>
          </p:nvPr>
        </p:nvSpPr>
        <p:spPr>
          <a:xfrm>
            <a:off x="502920" y="2637579"/>
            <a:ext cx="9034780" cy="4499821"/>
          </a:xfrm>
        </p:spPr>
        <p:txBody>
          <a:bodyPr/>
          <a:lstStyle/>
          <a:p>
            <a:r>
              <a:rPr lang="en-US" sz="1800" b="1" dirty="0">
                <a:latin typeface="+mn-lt"/>
              </a:rPr>
              <a:t>Response time to confirm an interpreter for emergency requests is usually within 30 minutes. Our ETA for the interpreter to arrive if we confirm an interpreter is usually within 60 minutes or less from the time LRC confirms the interpreter.</a:t>
            </a:r>
            <a:endParaRPr lang="en-US" sz="1800" dirty="0">
              <a:latin typeface="+mn-lt"/>
            </a:endParaRPr>
          </a:p>
          <a:p>
            <a:r>
              <a:rPr lang="en-US" sz="1800" dirty="0">
                <a:latin typeface="+mn-lt"/>
              </a:rPr>
              <a:t>In the past, a total of </a:t>
            </a:r>
            <a:r>
              <a:rPr lang="en-US" sz="1800" b="1" dirty="0">
                <a:latin typeface="+mn-lt"/>
              </a:rPr>
              <a:t>285</a:t>
            </a:r>
            <a:r>
              <a:rPr lang="en-US" sz="1800" dirty="0">
                <a:latin typeface="+mn-lt"/>
              </a:rPr>
              <a:t> assignment requests were made by NCDHHS for interpretation services where Language Resource Center Inc. provided service for </a:t>
            </a:r>
            <a:r>
              <a:rPr lang="en-US" sz="1800" b="1" dirty="0">
                <a:latin typeface="+mn-lt"/>
              </a:rPr>
              <a:t>274</a:t>
            </a:r>
            <a:r>
              <a:rPr lang="en-US" sz="1800" dirty="0">
                <a:latin typeface="+mn-lt"/>
              </a:rPr>
              <a:t> interpreting assignments. </a:t>
            </a:r>
          </a:p>
          <a:p>
            <a:endParaRPr lang="en-US" sz="2800" dirty="0">
              <a:latin typeface="+mn-lt"/>
            </a:endParaRPr>
          </a:p>
        </p:txBody>
      </p:sp>
      <p:sp>
        <p:nvSpPr>
          <p:cNvPr id="6" name="Title 5">
            <a:extLst>
              <a:ext uri="{FF2B5EF4-FFF2-40B4-BE49-F238E27FC236}">
                <a16:creationId xmlns:a16="http://schemas.microsoft.com/office/drawing/2014/main" id="{15ED6AA2-CDA8-4F34-BB88-B2E862ACE9BB}"/>
              </a:ext>
            </a:extLst>
          </p:cNvPr>
          <p:cNvSpPr>
            <a:spLocks noGrp="1"/>
          </p:cNvSpPr>
          <p:nvPr>
            <p:ph type="title"/>
          </p:nvPr>
        </p:nvSpPr>
        <p:spPr>
          <a:xfrm>
            <a:off x="972820" y="1389063"/>
            <a:ext cx="6228080" cy="638704"/>
          </a:xfrm>
        </p:spPr>
        <p:txBody>
          <a:bodyPr/>
          <a:lstStyle/>
          <a:p>
            <a:r>
              <a:rPr lang="en-US" sz="2400" b="1" dirty="0">
                <a:latin typeface="+mn-lt"/>
              </a:rPr>
              <a:t>Response Time and Coverage for  Emergency  Requests</a:t>
            </a:r>
          </a:p>
        </p:txBody>
      </p:sp>
      <p:sp>
        <p:nvSpPr>
          <p:cNvPr id="4" name="Rectangle 3">
            <a:extLst>
              <a:ext uri="{FF2B5EF4-FFF2-40B4-BE49-F238E27FC236}">
                <a16:creationId xmlns:a16="http://schemas.microsoft.com/office/drawing/2014/main" id="{818FDA0D-9E31-44D6-AC28-51FFE091D0DC}"/>
              </a:ext>
            </a:extLst>
          </p:cNvPr>
          <p:cNvSpPr/>
          <p:nvPr/>
        </p:nvSpPr>
        <p:spPr>
          <a:xfrm>
            <a:off x="234065" y="4539755"/>
            <a:ext cx="2274982" cy="383823"/>
          </a:xfrm>
          <a:prstGeom prst="rect">
            <a:avLst/>
          </a:prstGeom>
        </p:spPr>
        <p:txBody>
          <a:bodyPr wrap="none">
            <a:spAutoFit/>
          </a:bodyPr>
          <a:lstStyle/>
          <a:p>
            <a:pPr marL="228600" marR="0">
              <a:lnSpc>
                <a:spcPct val="115000"/>
              </a:lnSpc>
              <a:spcBef>
                <a:spcPts val="0"/>
              </a:spcBef>
              <a:spcAft>
                <a:spcPts val="1000"/>
              </a:spcAft>
            </a:pPr>
            <a:r>
              <a:rPr lang="en-US" b="1" u="sng"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Coverage Report</a:t>
            </a:r>
            <a:endParaRPr lang="en-US" sz="14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Content Placeholder 10">
            <a:extLst>
              <a:ext uri="{FF2B5EF4-FFF2-40B4-BE49-F238E27FC236}">
                <a16:creationId xmlns:a16="http://schemas.microsoft.com/office/drawing/2014/main" id="{80E5DC14-5FF9-4A0F-B0E5-1758D289FFB2}"/>
              </a:ext>
            </a:extLst>
          </p:cNvPr>
          <p:cNvGraphicFramePr>
            <a:graphicFrameLocks/>
          </p:cNvGraphicFramePr>
          <p:nvPr>
            <p:extLst>
              <p:ext uri="{D42A27DB-BD31-4B8C-83A1-F6EECF244321}">
                <p14:modId xmlns:p14="http://schemas.microsoft.com/office/powerpoint/2010/main" val="1879225751"/>
              </p:ext>
            </p:extLst>
          </p:nvPr>
        </p:nvGraphicFramePr>
        <p:xfrm>
          <a:off x="502920" y="5027283"/>
          <a:ext cx="4114801" cy="2006412"/>
        </p:xfrm>
        <a:graphic>
          <a:graphicData uri="http://schemas.openxmlformats.org/drawingml/2006/table">
            <a:tbl>
              <a:tblPr firstRow="1" firstCol="1" bandRow="1">
                <a:tableStyleId>{5C22544A-7EE6-4342-B048-85BDC9FD1C3A}</a:tableStyleId>
              </a:tblPr>
              <a:tblGrid>
                <a:gridCol w="2539707">
                  <a:extLst>
                    <a:ext uri="{9D8B030D-6E8A-4147-A177-3AD203B41FA5}">
                      <a16:colId xmlns:a16="http://schemas.microsoft.com/office/drawing/2014/main" val="3236497207"/>
                    </a:ext>
                  </a:extLst>
                </a:gridCol>
                <a:gridCol w="1575094">
                  <a:extLst>
                    <a:ext uri="{9D8B030D-6E8A-4147-A177-3AD203B41FA5}">
                      <a16:colId xmlns:a16="http://schemas.microsoft.com/office/drawing/2014/main" val="178640839"/>
                    </a:ext>
                  </a:extLst>
                </a:gridCol>
              </a:tblGrid>
              <a:tr h="312905">
                <a:tc>
                  <a:txBody>
                    <a:bodyPr/>
                    <a:lstStyle/>
                    <a:p>
                      <a:pPr marL="0" marR="0">
                        <a:lnSpc>
                          <a:spcPct val="115000"/>
                        </a:lnSpc>
                        <a:spcBef>
                          <a:spcPts val="0"/>
                        </a:spcBef>
                        <a:spcAft>
                          <a:spcPts val="0"/>
                        </a:spcAft>
                      </a:pP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tcPr>
                </a:tc>
                <a:extLst>
                  <a:ext uri="{0D108BD9-81ED-4DB2-BD59-A6C34878D82A}">
                    <a16:rowId xmlns:a16="http://schemas.microsoft.com/office/drawing/2014/main" val="2624941646"/>
                  </a:ext>
                </a:extLst>
              </a:tr>
              <a:tr h="404905">
                <a:tc>
                  <a:txBody>
                    <a:bodyPr/>
                    <a:lstStyle/>
                    <a:p>
                      <a:pPr marL="0" marR="0">
                        <a:lnSpc>
                          <a:spcPct val="115000"/>
                        </a:lnSpc>
                        <a:spcBef>
                          <a:spcPts val="0"/>
                        </a:spcBef>
                        <a:spcAft>
                          <a:spcPts val="0"/>
                        </a:spcAft>
                      </a:pPr>
                      <a:r>
                        <a:rPr lang="en-US" sz="1600" dirty="0">
                          <a:solidFill>
                            <a:schemeClr val="bg1">
                              <a:lumMod val="10000"/>
                            </a:schemeClr>
                          </a:solidFill>
                          <a:effectLst/>
                        </a:rPr>
                        <a:t>Requested Jobs</a:t>
                      </a:r>
                      <a:endParaRPr lang="en-US" sz="16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chemeClr val="bg1">
                              <a:lumMod val="10000"/>
                            </a:schemeClr>
                          </a:solidFill>
                          <a:effectLst/>
                        </a:rPr>
                        <a:t>285</a:t>
                      </a:r>
                      <a:endParaRPr lang="en-US" sz="16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tcPr>
                </a:tc>
                <a:extLst>
                  <a:ext uri="{0D108BD9-81ED-4DB2-BD59-A6C34878D82A}">
                    <a16:rowId xmlns:a16="http://schemas.microsoft.com/office/drawing/2014/main" val="1907349503"/>
                  </a:ext>
                </a:extLst>
              </a:tr>
              <a:tr h="429534">
                <a:tc>
                  <a:txBody>
                    <a:bodyPr/>
                    <a:lstStyle/>
                    <a:p>
                      <a:pPr marL="0" marR="0">
                        <a:lnSpc>
                          <a:spcPct val="115000"/>
                        </a:lnSpc>
                        <a:spcBef>
                          <a:spcPts val="0"/>
                        </a:spcBef>
                        <a:spcAft>
                          <a:spcPts val="0"/>
                        </a:spcAft>
                      </a:pPr>
                      <a:r>
                        <a:rPr lang="en-US" sz="1600">
                          <a:solidFill>
                            <a:schemeClr val="bg1">
                              <a:lumMod val="10000"/>
                            </a:schemeClr>
                          </a:solidFill>
                          <a:effectLst/>
                        </a:rPr>
                        <a:t>Assigned Job</a:t>
                      </a:r>
                      <a:endParaRPr lang="en-US" sz="160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chemeClr val="bg1">
                              <a:lumMod val="10000"/>
                            </a:schemeClr>
                          </a:solidFill>
                          <a:effectLst/>
                        </a:rPr>
                        <a:t>274</a:t>
                      </a:r>
                      <a:endParaRPr lang="en-US" sz="16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tcPr>
                </a:tc>
                <a:extLst>
                  <a:ext uri="{0D108BD9-81ED-4DB2-BD59-A6C34878D82A}">
                    <a16:rowId xmlns:a16="http://schemas.microsoft.com/office/drawing/2014/main" val="3268044190"/>
                  </a:ext>
                </a:extLst>
              </a:tr>
              <a:tr h="429534">
                <a:tc>
                  <a:txBody>
                    <a:bodyPr/>
                    <a:lstStyle/>
                    <a:p>
                      <a:pPr marL="0" marR="0">
                        <a:lnSpc>
                          <a:spcPct val="115000"/>
                        </a:lnSpc>
                        <a:spcBef>
                          <a:spcPts val="0"/>
                        </a:spcBef>
                        <a:spcAft>
                          <a:spcPts val="0"/>
                        </a:spcAft>
                      </a:pPr>
                      <a:r>
                        <a:rPr lang="en-US" sz="1600">
                          <a:solidFill>
                            <a:schemeClr val="bg1">
                              <a:lumMod val="10000"/>
                            </a:schemeClr>
                          </a:solidFill>
                          <a:effectLst/>
                        </a:rPr>
                        <a:t>Uncovered Job</a:t>
                      </a:r>
                      <a:endParaRPr lang="en-US" sz="160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chemeClr val="bg1">
                              <a:lumMod val="10000"/>
                            </a:schemeClr>
                          </a:solidFill>
                          <a:effectLst/>
                        </a:rPr>
                        <a:t>11</a:t>
                      </a:r>
                      <a:endParaRPr lang="en-US" sz="16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tcPr>
                </a:tc>
                <a:extLst>
                  <a:ext uri="{0D108BD9-81ED-4DB2-BD59-A6C34878D82A}">
                    <a16:rowId xmlns:a16="http://schemas.microsoft.com/office/drawing/2014/main" val="420947932"/>
                  </a:ext>
                </a:extLst>
              </a:tr>
              <a:tr h="429534">
                <a:tc>
                  <a:txBody>
                    <a:bodyPr/>
                    <a:lstStyle/>
                    <a:p>
                      <a:pPr marL="0" marR="0">
                        <a:lnSpc>
                          <a:spcPct val="115000"/>
                        </a:lnSpc>
                        <a:spcBef>
                          <a:spcPts val="0"/>
                        </a:spcBef>
                        <a:spcAft>
                          <a:spcPts val="0"/>
                        </a:spcAft>
                      </a:pPr>
                      <a:r>
                        <a:rPr lang="en-US" sz="1600" dirty="0">
                          <a:solidFill>
                            <a:schemeClr val="bg1">
                              <a:lumMod val="10000"/>
                            </a:schemeClr>
                          </a:solidFill>
                          <a:effectLst/>
                        </a:rPr>
                        <a:t>Coverage (%)</a:t>
                      </a:r>
                      <a:endParaRPr lang="en-US" sz="16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solidFill>
                            <a:schemeClr val="bg1">
                              <a:lumMod val="10000"/>
                            </a:schemeClr>
                          </a:solidFill>
                          <a:effectLst/>
                        </a:rPr>
                        <a:t>96%</a:t>
                      </a:r>
                      <a:endParaRPr lang="en-US" sz="16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tcPr>
                </a:tc>
                <a:extLst>
                  <a:ext uri="{0D108BD9-81ED-4DB2-BD59-A6C34878D82A}">
                    <a16:rowId xmlns:a16="http://schemas.microsoft.com/office/drawing/2014/main" val="322460520"/>
                  </a:ext>
                </a:extLst>
              </a:tr>
            </a:tbl>
          </a:graphicData>
        </a:graphic>
      </p:graphicFrame>
      <p:sp>
        <p:nvSpPr>
          <p:cNvPr id="7" name="Rectangle 6">
            <a:extLst>
              <a:ext uri="{FF2B5EF4-FFF2-40B4-BE49-F238E27FC236}">
                <a16:creationId xmlns:a16="http://schemas.microsoft.com/office/drawing/2014/main" id="{4A92EB27-F938-4783-A532-4808B49A66F0}"/>
              </a:ext>
            </a:extLst>
          </p:cNvPr>
          <p:cNvSpPr/>
          <p:nvPr/>
        </p:nvSpPr>
        <p:spPr>
          <a:xfrm>
            <a:off x="5212081" y="4503666"/>
            <a:ext cx="2548092" cy="383823"/>
          </a:xfrm>
          <a:prstGeom prst="rect">
            <a:avLst/>
          </a:prstGeom>
        </p:spPr>
        <p:txBody>
          <a:bodyPr wrap="square">
            <a:spAutoFit/>
          </a:bodyPr>
          <a:lstStyle/>
          <a:p>
            <a:pPr marL="228600" marR="0">
              <a:lnSpc>
                <a:spcPct val="115000"/>
              </a:lnSpc>
              <a:spcBef>
                <a:spcPts val="0"/>
              </a:spcBef>
              <a:spcAft>
                <a:spcPts val="1000"/>
              </a:spcAft>
            </a:pPr>
            <a:r>
              <a:rPr lang="en-US" b="1" u="sng" dirty="0">
                <a:solidFill>
                  <a:schemeClr val="bg1">
                    <a:lumMod val="10000"/>
                  </a:schemeClr>
                </a:solidFill>
                <a:latin typeface="Arial" panose="020B0604020202020204" pitchFamily="34" charset="0"/>
                <a:ea typeface="Calibri" panose="020F0502020204030204" pitchFamily="34" charset="0"/>
                <a:cs typeface="Times New Roman" panose="02020603050405020304" pitchFamily="18" charset="0"/>
              </a:rPr>
              <a:t>Languages Served</a:t>
            </a:r>
            <a:endParaRPr lang="en-US" sz="14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7B09930D-DC34-498E-971D-7C1D73DFCC76}"/>
              </a:ext>
            </a:extLst>
          </p:cNvPr>
          <p:cNvGraphicFramePr>
            <a:graphicFrameLocks noGrp="1"/>
          </p:cNvGraphicFramePr>
          <p:nvPr>
            <p:extLst>
              <p:ext uri="{D42A27DB-BD31-4B8C-83A1-F6EECF244321}">
                <p14:modId xmlns:p14="http://schemas.microsoft.com/office/powerpoint/2010/main" val="2245985284"/>
              </p:ext>
            </p:extLst>
          </p:nvPr>
        </p:nvGraphicFramePr>
        <p:xfrm>
          <a:off x="5440681" y="5027283"/>
          <a:ext cx="2243426" cy="1534945"/>
        </p:xfrm>
        <a:graphic>
          <a:graphicData uri="http://schemas.openxmlformats.org/drawingml/2006/table">
            <a:tbl>
              <a:tblPr firstRow="1" firstCol="1" bandRow="1">
                <a:tableStyleId>{5C22544A-7EE6-4342-B048-85BDC9FD1C3A}</a:tableStyleId>
              </a:tblPr>
              <a:tblGrid>
                <a:gridCol w="2243426">
                  <a:extLst>
                    <a:ext uri="{9D8B030D-6E8A-4147-A177-3AD203B41FA5}">
                      <a16:colId xmlns:a16="http://schemas.microsoft.com/office/drawing/2014/main" val="4135863035"/>
                    </a:ext>
                  </a:extLst>
                </a:gridCol>
              </a:tblGrid>
              <a:tr h="304378">
                <a:tc>
                  <a:txBody>
                    <a:bodyPr/>
                    <a:lstStyle/>
                    <a:p>
                      <a:pPr marL="0" marR="0">
                        <a:lnSpc>
                          <a:spcPct val="115000"/>
                        </a:lnSpc>
                        <a:spcBef>
                          <a:spcPts val="0"/>
                        </a:spcBef>
                        <a:spcAft>
                          <a:spcPts val="0"/>
                        </a:spcAft>
                      </a:pP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tcPr>
                </a:tc>
                <a:extLst>
                  <a:ext uri="{0D108BD9-81ED-4DB2-BD59-A6C34878D82A}">
                    <a16:rowId xmlns:a16="http://schemas.microsoft.com/office/drawing/2014/main" val="687329239"/>
                  </a:ext>
                </a:extLst>
              </a:tr>
              <a:tr h="343963">
                <a:tc>
                  <a:txBody>
                    <a:bodyPr/>
                    <a:lstStyle/>
                    <a:p>
                      <a:pPr marL="0" marR="0">
                        <a:lnSpc>
                          <a:spcPct val="115000"/>
                        </a:lnSpc>
                        <a:spcBef>
                          <a:spcPts val="0"/>
                        </a:spcBef>
                        <a:spcAft>
                          <a:spcPts val="0"/>
                        </a:spcAft>
                      </a:pPr>
                      <a:r>
                        <a:rPr lang="en-US" sz="1600" dirty="0">
                          <a:solidFill>
                            <a:schemeClr val="bg1">
                              <a:lumMod val="10000"/>
                            </a:schemeClr>
                          </a:solidFill>
                          <a:effectLst/>
                        </a:rPr>
                        <a:t>Requested Jobs</a:t>
                      </a:r>
                      <a:endParaRPr lang="en-US" sz="16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tcPr>
                </a:tc>
                <a:extLst>
                  <a:ext uri="{0D108BD9-81ED-4DB2-BD59-A6C34878D82A}">
                    <a16:rowId xmlns:a16="http://schemas.microsoft.com/office/drawing/2014/main" val="3513790841"/>
                  </a:ext>
                </a:extLst>
              </a:tr>
              <a:tr h="277848">
                <a:tc>
                  <a:txBody>
                    <a:bodyPr/>
                    <a:lstStyle/>
                    <a:p>
                      <a:pPr marL="0" marR="0">
                        <a:lnSpc>
                          <a:spcPct val="115000"/>
                        </a:lnSpc>
                        <a:spcBef>
                          <a:spcPts val="0"/>
                        </a:spcBef>
                        <a:spcAft>
                          <a:spcPts val="0"/>
                        </a:spcAft>
                      </a:pPr>
                      <a:r>
                        <a:rPr lang="en-US" sz="1600" dirty="0">
                          <a:solidFill>
                            <a:schemeClr val="bg1">
                              <a:lumMod val="10000"/>
                            </a:schemeClr>
                          </a:solidFill>
                          <a:effectLst/>
                        </a:rPr>
                        <a:t>ASL</a:t>
                      </a:r>
                      <a:endParaRPr lang="en-US" sz="16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tcPr>
                </a:tc>
                <a:extLst>
                  <a:ext uri="{0D108BD9-81ED-4DB2-BD59-A6C34878D82A}">
                    <a16:rowId xmlns:a16="http://schemas.microsoft.com/office/drawing/2014/main" val="2161354643"/>
                  </a:ext>
                </a:extLst>
              </a:tr>
              <a:tr h="304378">
                <a:tc>
                  <a:txBody>
                    <a:bodyPr/>
                    <a:lstStyle/>
                    <a:p>
                      <a:pPr marL="0" marR="0">
                        <a:lnSpc>
                          <a:spcPct val="115000"/>
                        </a:lnSpc>
                        <a:spcBef>
                          <a:spcPts val="0"/>
                        </a:spcBef>
                        <a:spcAft>
                          <a:spcPts val="0"/>
                        </a:spcAft>
                      </a:pPr>
                      <a:r>
                        <a:rPr lang="en-US" sz="16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rPr>
                        <a:t>Spanish</a:t>
                      </a:r>
                    </a:p>
                  </a:txBody>
                  <a:tcPr marL="68580" marR="68580" marT="0" marB="0">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tcPr>
                </a:tc>
                <a:extLst>
                  <a:ext uri="{0D108BD9-81ED-4DB2-BD59-A6C34878D82A}">
                    <a16:rowId xmlns:a16="http://schemas.microsoft.com/office/drawing/2014/main" val="1628559286"/>
                  </a:ext>
                </a:extLst>
              </a:tr>
              <a:tr h="304378">
                <a:tc>
                  <a:txBody>
                    <a:bodyPr/>
                    <a:lstStyle/>
                    <a:p>
                      <a:pPr marL="0" marR="0">
                        <a:lnSpc>
                          <a:spcPct val="115000"/>
                        </a:lnSpc>
                        <a:spcBef>
                          <a:spcPts val="0"/>
                        </a:spcBef>
                        <a:spcAft>
                          <a:spcPts val="0"/>
                        </a:spcAft>
                      </a:pPr>
                      <a:r>
                        <a:rPr lang="en-US" sz="16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rPr>
                        <a:t>Vietnamese</a:t>
                      </a:r>
                    </a:p>
                  </a:txBody>
                  <a:tcPr marL="68580" marR="68580" marT="0" marB="0">
                    <a:lnL w="12700" cap="flat" cmpd="sng" algn="ctr">
                      <a:solidFill>
                        <a:schemeClr val="bg1">
                          <a:lumMod val="10000"/>
                        </a:schemeClr>
                      </a:solidFill>
                      <a:prstDash val="solid"/>
                      <a:round/>
                      <a:headEnd type="none" w="med" len="med"/>
                      <a:tailEnd type="none" w="med" len="med"/>
                    </a:lnL>
                    <a:lnR w="12700" cap="flat" cmpd="sng" algn="ctr">
                      <a:solidFill>
                        <a:schemeClr val="bg1">
                          <a:lumMod val="10000"/>
                        </a:schemeClr>
                      </a:solidFill>
                      <a:prstDash val="solid"/>
                      <a:round/>
                      <a:headEnd type="none" w="med" len="med"/>
                      <a:tailEnd type="none" w="med" len="med"/>
                    </a:lnR>
                    <a:lnT w="12700" cap="flat" cmpd="sng" algn="ctr">
                      <a:solidFill>
                        <a:schemeClr val="bg1">
                          <a:lumMod val="10000"/>
                        </a:schemeClr>
                      </a:solidFill>
                      <a:prstDash val="solid"/>
                      <a:round/>
                      <a:headEnd type="none" w="med" len="med"/>
                      <a:tailEnd type="none" w="med" len="med"/>
                    </a:lnT>
                    <a:lnB w="12700" cap="flat" cmpd="sng" algn="ctr">
                      <a:solidFill>
                        <a:schemeClr val="bg1">
                          <a:lumMod val="10000"/>
                        </a:schemeClr>
                      </a:solidFill>
                      <a:prstDash val="solid"/>
                      <a:round/>
                      <a:headEnd type="none" w="med" len="med"/>
                      <a:tailEnd type="none" w="med" len="med"/>
                    </a:lnB>
                  </a:tcPr>
                </a:tc>
                <a:extLst>
                  <a:ext uri="{0D108BD9-81ED-4DB2-BD59-A6C34878D82A}">
                    <a16:rowId xmlns:a16="http://schemas.microsoft.com/office/drawing/2014/main" val="3325074602"/>
                  </a:ext>
                </a:extLst>
              </a:tr>
            </a:tbl>
          </a:graphicData>
        </a:graphic>
      </p:graphicFrame>
    </p:spTree>
    <p:extLst>
      <p:ext uri="{BB962C8B-B14F-4D97-AF65-F5344CB8AC3E}">
        <p14:creationId xmlns:p14="http://schemas.microsoft.com/office/powerpoint/2010/main" val="28754890"/>
      </p:ext>
    </p:extLst>
  </p:cSld>
  <p:clrMapOvr>
    <a:masterClrMapping/>
  </p:clrMapOvr>
</p:sld>
</file>

<file path=ppt/theme/theme1.xml><?xml version="1.0" encoding="utf-8"?>
<a:theme xmlns:a="http://schemas.openxmlformats.org/drawingml/2006/main" name="Slideshop_WorldWideWeb">
  <a:themeElements>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Kontortema">
  <a:themeElements>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9BBA6B9-B48C-44AD-AF18-A0802220E2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Slideshop_WorldWideWeb</Template>
  <TotalTime>20436</TotalTime>
  <Words>711</Words>
  <Application>Microsoft Office PowerPoint</Application>
  <PresentationFormat>Custom</PresentationFormat>
  <Paragraphs>228</Paragraphs>
  <Slides>11</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Arial Narrow</vt:lpstr>
      <vt:lpstr>Calibri</vt:lpstr>
      <vt:lpstr>Century Gothic</vt:lpstr>
      <vt:lpstr>Slideshop_WorldWideWeb</vt:lpstr>
      <vt:lpstr>1_Kontortema</vt:lpstr>
      <vt:lpstr>PowerPoint Presentation</vt:lpstr>
      <vt:lpstr>PowerPoint Presentation</vt:lpstr>
      <vt:lpstr>PowerPoint Presentation</vt:lpstr>
      <vt:lpstr>Interpretation services during COVID-19</vt:lpstr>
      <vt:lpstr>Interpretation services during COVID-19</vt:lpstr>
      <vt:lpstr>Interpreters Feedback</vt:lpstr>
      <vt:lpstr>Interpreters Feedback</vt:lpstr>
      <vt:lpstr>PowerPoint Presentation</vt:lpstr>
      <vt:lpstr>Response Time and Coverage for  Emergency  Requests</vt:lpstr>
      <vt:lpstr>PowerPoint Presentation</vt:lpstr>
      <vt:lpstr>PowerPoint Presentation</vt:lpstr>
    </vt:vector>
  </TitlesOfParts>
  <Company>Bank of America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Brent</dc:creator>
  <cp:lastModifiedBy>Abdullah Sheikh</cp:lastModifiedBy>
  <cp:revision>466</cp:revision>
  <cp:lastPrinted>2018-04-28T13:54:36Z</cp:lastPrinted>
  <dcterms:created xsi:type="dcterms:W3CDTF">2012-06-11T16:16:49Z</dcterms:created>
  <dcterms:modified xsi:type="dcterms:W3CDTF">2021-08-25T15:38:46Z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TC018754689991</vt:lpwstr>
  </property>
</Properties>
</file>