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6"/>
  </p:sldMasterIdLst>
  <p:notesMasterIdLst>
    <p:notesMasterId r:id="rId21"/>
  </p:notesMasterIdLst>
  <p:handoutMasterIdLst>
    <p:handoutMasterId r:id="rId22"/>
  </p:handoutMasterIdLst>
  <p:sldIdLst>
    <p:sldId id="455" r:id="rId7"/>
    <p:sldId id="467" r:id="rId8"/>
    <p:sldId id="468" r:id="rId9"/>
    <p:sldId id="469" r:id="rId10"/>
    <p:sldId id="456" r:id="rId11"/>
    <p:sldId id="458" r:id="rId12"/>
    <p:sldId id="459" r:id="rId13"/>
    <p:sldId id="460" r:id="rId14"/>
    <p:sldId id="461" r:id="rId15"/>
    <p:sldId id="462" r:id="rId16"/>
    <p:sldId id="463" r:id="rId17"/>
    <p:sldId id="465" r:id="rId18"/>
    <p:sldId id="466" r:id="rId19"/>
    <p:sldId id="426" r:id="rId20"/>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9">
          <p15:clr>
            <a:srgbClr val="A4A3A4"/>
          </p15:clr>
        </p15:guide>
        <p15:guide id="2" orient="horz" pos="696">
          <p15:clr>
            <a:srgbClr val="A4A3A4"/>
          </p15:clr>
        </p15:guide>
        <p15:guide id="3" orient="horz" pos="926">
          <p15:clr>
            <a:srgbClr val="A4A3A4"/>
          </p15:clr>
        </p15:guide>
        <p15:guide id="4" orient="horz" pos="2657">
          <p15:clr>
            <a:srgbClr val="A4A3A4"/>
          </p15:clr>
        </p15:guide>
        <p15:guide id="5" orient="horz" pos="232">
          <p15:clr>
            <a:srgbClr val="A4A3A4"/>
          </p15:clr>
        </p15:guide>
        <p15:guide id="6" orient="horz" pos="487">
          <p15:clr>
            <a:srgbClr val="A4A3A4"/>
          </p15:clr>
        </p15:guide>
        <p15:guide id="7" pos="241">
          <p15:clr>
            <a:srgbClr val="A4A3A4"/>
          </p15:clr>
        </p15:guide>
        <p15:guide id="8" orient="horz">
          <p15:clr>
            <a:srgbClr val="A4A3A4"/>
          </p15:clr>
        </p15:guide>
        <p15:guide id="9" orient="horz" pos="1337">
          <p15:clr>
            <a:srgbClr val="A4A3A4"/>
          </p15:clr>
        </p15:guide>
        <p15:guide id="10" orient="horz" pos="2653">
          <p15:clr>
            <a:srgbClr val="A4A3A4"/>
          </p15:clr>
        </p15:guide>
        <p15:guide id="11" orient="horz" pos="467">
          <p15:clr>
            <a:srgbClr val="A4A3A4"/>
          </p15:clr>
        </p15:guide>
        <p15:guide id="12" orient="horz" pos="3064">
          <p15:clr>
            <a:srgbClr val="A4A3A4"/>
          </p15:clr>
        </p15:guide>
        <p15:guide id="13" orient="horz" pos="845">
          <p15:clr>
            <a:srgbClr val="A4A3A4"/>
          </p15:clr>
        </p15:guide>
        <p15:guide id="14" orient="horz" pos="1492">
          <p15:clr>
            <a:srgbClr val="A4A3A4"/>
          </p15:clr>
        </p15:guide>
        <p15:guide id="15" orient="horz" pos="2339">
          <p15:clr>
            <a:srgbClr val="A4A3A4"/>
          </p15:clr>
        </p15:guide>
        <p15:guide id="16" orient="horz" pos="2848">
          <p15:clr>
            <a:srgbClr val="A4A3A4"/>
          </p15:clr>
        </p15:guide>
        <p15:guide id="17" orient="horz" pos="3239">
          <p15:clr>
            <a:srgbClr val="A4A3A4"/>
          </p15:clr>
        </p15:guide>
        <p15:guide id="18" orient="horz" pos="3149">
          <p15:clr>
            <a:srgbClr val="A4A3A4"/>
          </p15:clr>
        </p15:guide>
        <p15:guide id="19" orient="horz" pos="1037">
          <p15:clr>
            <a:srgbClr val="A4A3A4"/>
          </p15:clr>
        </p15:guide>
        <p15:guide id="20" pos="5759">
          <p15:clr>
            <a:srgbClr val="A4A3A4"/>
          </p15:clr>
        </p15:guide>
        <p15:guide id="21">
          <p15:clr>
            <a:srgbClr val="A4A3A4"/>
          </p15:clr>
        </p15:guide>
        <p15:guide id="22" pos="2880">
          <p15:clr>
            <a:srgbClr val="A4A3A4"/>
          </p15:clr>
        </p15:guide>
        <p15:guide id="23" pos="3312">
          <p15:clr>
            <a:srgbClr val="A4A3A4"/>
          </p15:clr>
        </p15:guide>
        <p15:guide id="24" pos="246">
          <p15:clr>
            <a:srgbClr val="A4A3A4"/>
          </p15:clr>
        </p15:guide>
        <p15:guide id="25" pos="5513">
          <p15:clr>
            <a:srgbClr val="A4A3A4"/>
          </p15:clr>
        </p15:guide>
        <p15:guide id="26" pos="4182">
          <p15:clr>
            <a:srgbClr val="A4A3A4"/>
          </p15:clr>
        </p15:guide>
        <p15:guide id="27" pos="1518">
          <p15:clr>
            <a:srgbClr val="A4A3A4"/>
          </p15:clr>
        </p15:guide>
        <p15:guide id="28" pos="370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81D97"/>
    <a:srgbClr val="007FA3"/>
    <a:srgbClr val="8C8D8D"/>
    <a:srgbClr val="F1F2F2"/>
    <a:srgbClr val="898989"/>
    <a:srgbClr val="FFFFFF"/>
    <a:srgbClr val="88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29" autoAdjust="0"/>
    <p:restoredTop sz="90854" autoAdjust="0"/>
  </p:normalViewPr>
  <p:slideViewPr>
    <p:cSldViewPr snapToGrid="0" snapToObjects="1" showGuides="1">
      <p:cViewPr varScale="1">
        <p:scale>
          <a:sx n="102" d="100"/>
          <a:sy n="102" d="100"/>
        </p:scale>
        <p:origin x="840" y="102"/>
      </p:cViewPr>
      <p:guideLst>
        <p:guide orient="horz" pos="2889"/>
        <p:guide orient="horz" pos="696"/>
        <p:guide orient="horz" pos="926"/>
        <p:guide orient="horz" pos="2657"/>
        <p:guide orient="horz" pos="232"/>
        <p:guide orient="horz" pos="487"/>
        <p:guide pos="241"/>
        <p:guide orient="horz"/>
        <p:guide orient="horz" pos="1337"/>
        <p:guide orient="horz" pos="2653"/>
        <p:guide orient="horz" pos="467"/>
        <p:guide orient="horz" pos="3064"/>
        <p:guide orient="horz" pos="845"/>
        <p:guide orient="horz" pos="1492"/>
        <p:guide orient="horz" pos="2339"/>
        <p:guide orient="horz" pos="2848"/>
        <p:guide orient="horz" pos="3239"/>
        <p:guide orient="horz" pos="3149"/>
        <p:guide orient="horz" pos="1037"/>
        <p:guide pos="5759"/>
        <p:guide/>
        <p:guide pos="2880"/>
        <p:guide pos="3312"/>
        <p:guide pos="246"/>
        <p:guide pos="5513"/>
        <p:guide pos="4182"/>
        <p:guide pos="1518"/>
        <p:guide pos="3708"/>
      </p:guideLst>
    </p:cSldViewPr>
  </p:slideViewPr>
  <p:outlineViewPr>
    <p:cViewPr>
      <p:scale>
        <a:sx n="33" d="100"/>
        <a:sy n="33" d="100"/>
      </p:scale>
      <p:origin x="0" y="1375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98" d="100"/>
          <a:sy n="98" d="100"/>
        </p:scale>
        <p:origin x="-35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993E57-F06E-2343-8505-8306C931B374}" type="datetimeFigureOut">
              <a:rPr lang="en-US" smtClean="0"/>
              <a:pPr/>
              <a:t>10/1/2019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0BA0C0-C469-224C-A13F-1126ACE84987}" type="slidenum">
              <a:rPr lang="en-US" smtClean="0"/>
              <a:pPr/>
              <a:t>‹#›</a:t>
            </a:fld>
            <a:endParaRPr lang="en-US" dirty="0"/>
          </a:p>
        </p:txBody>
      </p:sp>
    </p:spTree>
    <p:extLst>
      <p:ext uri="{BB962C8B-B14F-4D97-AF65-F5344CB8AC3E}">
        <p14:creationId xmlns:p14="http://schemas.microsoft.com/office/powerpoint/2010/main" val="2683676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E71FE8-551B-41D8-8E66-7D01683EE4D2}" type="datetimeFigureOut">
              <a:rPr lang="fi-FI" smtClean="0"/>
              <a:pPr/>
              <a:t>1.10.2019</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65BE45-5FCE-418C-8A7C-9AF791EA8C88}" type="slidenum">
              <a:rPr lang="fi-FI" smtClean="0"/>
              <a:pPr/>
              <a:t>‹#›</a:t>
            </a:fld>
            <a:endParaRPr lang="fi-FI"/>
          </a:p>
        </p:txBody>
      </p:sp>
    </p:spTree>
    <p:extLst>
      <p:ext uri="{BB962C8B-B14F-4D97-AF65-F5344CB8AC3E}">
        <p14:creationId xmlns:p14="http://schemas.microsoft.com/office/powerpoint/2010/main" val="1529411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itle 10"/>
          <p:cNvSpPr>
            <a:spLocks noGrp="1"/>
          </p:cNvSpPr>
          <p:nvPr>
            <p:ph type="title" hasCustomPrompt="1"/>
          </p:nvPr>
        </p:nvSpPr>
        <p:spPr>
          <a:xfrm>
            <a:off x="382588" y="506555"/>
            <a:ext cx="6012000" cy="1374764"/>
          </a:xfrm>
        </p:spPr>
        <p:txBody>
          <a:bodyPr anchor="b" anchorCtr="0">
            <a:noAutofit/>
          </a:bodyPr>
          <a:lstStyle>
            <a:lvl1pPr>
              <a:defRPr sz="5000" spc="-100" baseline="0">
                <a:solidFill>
                  <a:schemeClr val="bg2"/>
                </a:solidFill>
              </a:defRPr>
            </a:lvl1pPr>
          </a:lstStyle>
          <a:p>
            <a:r>
              <a:rPr lang="fi-FI" dirty="0"/>
              <a:t>Presentation title</a:t>
            </a:r>
            <a:endParaRPr lang="en-US" dirty="0"/>
          </a:p>
        </p:txBody>
      </p:sp>
      <p:sp>
        <p:nvSpPr>
          <p:cNvPr id="20" name="Text Placeholder 19"/>
          <p:cNvSpPr>
            <a:spLocks noGrp="1"/>
          </p:cNvSpPr>
          <p:nvPr>
            <p:ph type="body" sz="quarter" idx="13" hasCustomPrompt="1"/>
          </p:nvPr>
        </p:nvSpPr>
        <p:spPr>
          <a:xfrm>
            <a:off x="382588" y="2252810"/>
            <a:ext cx="6012000" cy="719858"/>
          </a:xfrm>
        </p:spPr>
        <p:txBody>
          <a:bodyPr>
            <a:normAutofit/>
          </a:bodyPr>
          <a:lstStyle>
            <a:lvl1pPr marL="0" indent="0">
              <a:buFontTx/>
              <a:buNone/>
              <a:defRPr sz="2000" b="0">
                <a:solidFill>
                  <a:schemeClr val="bg2"/>
                </a:solidFill>
              </a:defRPr>
            </a:lvl1pPr>
            <a:lvl2pPr>
              <a:defRPr>
                <a:solidFill>
                  <a:srgbClr val="004F71"/>
                </a:solidFill>
              </a:defRPr>
            </a:lvl2pPr>
            <a:lvl3pPr>
              <a:defRPr>
                <a:solidFill>
                  <a:srgbClr val="004F71"/>
                </a:solidFill>
              </a:defRPr>
            </a:lvl3pPr>
            <a:lvl4pPr>
              <a:defRPr>
                <a:solidFill>
                  <a:srgbClr val="004F71"/>
                </a:solidFill>
              </a:defRPr>
            </a:lvl4pPr>
            <a:lvl5pPr>
              <a:defRPr>
                <a:solidFill>
                  <a:srgbClr val="004F71"/>
                </a:solidFill>
              </a:defRPr>
            </a:lvl5pPr>
          </a:lstStyle>
          <a:p>
            <a:pPr lvl="0"/>
            <a:r>
              <a:rPr lang="fi-FI" dirty="0"/>
              <a:t>Presentation subtitle</a:t>
            </a:r>
          </a:p>
        </p:txBody>
      </p:sp>
      <p:sp>
        <p:nvSpPr>
          <p:cNvPr id="21" name="Tekstin paikkamerkki 6"/>
          <p:cNvSpPr>
            <a:spLocks noGrp="1"/>
          </p:cNvSpPr>
          <p:nvPr>
            <p:ph type="body" sz="quarter" idx="14" hasCustomPrompt="1"/>
          </p:nvPr>
        </p:nvSpPr>
        <p:spPr>
          <a:xfrm>
            <a:off x="381600" y="4641852"/>
            <a:ext cx="2833200" cy="216000"/>
          </a:xfrm>
        </p:spPr>
        <p:txBody>
          <a:bodyPr>
            <a:normAutofit/>
          </a:bodyPr>
          <a:lstStyle>
            <a:lvl1pPr marL="0" indent="0">
              <a:spcBef>
                <a:spcPts val="0"/>
              </a:spcBef>
              <a:buFontTx/>
              <a:buNone/>
              <a:defRPr sz="1300" b="0">
                <a:solidFill>
                  <a:schemeClr val="bg1"/>
                </a:solidFill>
              </a:defRPr>
            </a:lvl1pPr>
          </a:lstStyle>
          <a:p>
            <a:pPr lvl="0"/>
            <a:r>
              <a:rPr lang="fi-FI" dirty="0" err="1"/>
              <a:t>Date</a:t>
            </a:r>
            <a:endParaRPr lang="fi-FI" dirty="0"/>
          </a:p>
        </p:txBody>
      </p:sp>
      <p:sp>
        <p:nvSpPr>
          <p:cNvPr id="22" name="Text Placeholder 4"/>
          <p:cNvSpPr>
            <a:spLocks noGrp="1"/>
          </p:cNvSpPr>
          <p:nvPr>
            <p:ph type="body" sz="quarter" idx="15" hasCustomPrompt="1"/>
          </p:nvPr>
        </p:nvSpPr>
        <p:spPr>
          <a:xfrm>
            <a:off x="382588" y="4435983"/>
            <a:ext cx="4680000" cy="216000"/>
          </a:xfrm>
        </p:spPr>
        <p:txBody>
          <a:bodyPr anchor="b" anchorCtr="0">
            <a:noAutofit/>
          </a:bodyPr>
          <a:lstStyle>
            <a:lvl1pPr marL="0" indent="0">
              <a:lnSpc>
                <a:spcPct val="100000"/>
              </a:lnSpc>
              <a:spcBef>
                <a:spcPts val="0"/>
              </a:spcBef>
              <a:buFontTx/>
              <a:buNone/>
              <a:defRPr sz="1300" b="1">
                <a:solidFill>
                  <a:schemeClr val="bg1"/>
                </a:solidFill>
              </a:defRPr>
            </a:lvl1pPr>
          </a:lstStyle>
          <a:p>
            <a:pPr lvl="0"/>
            <a:r>
              <a:rPr lang="en-US" dirty="0"/>
              <a:t>Speaker name, title</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75538" y="4326207"/>
            <a:ext cx="2404926" cy="553119"/>
          </a:xfrm>
          <a:prstGeom prst="rect">
            <a:avLst/>
          </a:prstGeom>
        </p:spPr>
      </p:pic>
      <p:cxnSp>
        <p:nvCxnSpPr>
          <p:cNvPr id="11" name="Straight Connector 10">
            <a:extLst>
              <a:ext uri="{FF2B5EF4-FFF2-40B4-BE49-F238E27FC236}">
                <a16:creationId xmlns:a16="http://schemas.microsoft.com/office/drawing/2014/main" id="{66CF55EB-4259-4AE5-89F2-5FBE2D5302DC}"/>
              </a:ext>
            </a:extLst>
          </p:cNvPr>
          <p:cNvCxnSpPr/>
          <p:nvPr userDrawn="1"/>
        </p:nvCxnSpPr>
        <p:spPr>
          <a:xfrm>
            <a:off x="382588" y="2127155"/>
            <a:ext cx="1040967" cy="0"/>
          </a:xfrm>
          <a:prstGeom prst="line">
            <a:avLst/>
          </a:prstGeom>
          <a:ln w="76200" cap="rnd">
            <a:solidFill>
              <a:srgbClr val="92D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564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588" y="460424"/>
            <a:ext cx="2700000" cy="684000"/>
          </a:xfrm>
        </p:spPr>
        <p:txBody>
          <a:bodyPr>
            <a:noAutofit/>
          </a:bodyPr>
          <a:lstStyle>
            <a:lvl1pPr>
              <a:defRPr sz="4700">
                <a:solidFill>
                  <a:schemeClr val="bg1"/>
                </a:solidFill>
              </a:defRPr>
            </a:lvl1pPr>
          </a:lstStyle>
          <a:p>
            <a:r>
              <a:rPr lang="fi-FI" dirty="0"/>
              <a:t>Section #</a:t>
            </a:r>
            <a:endParaRPr lang="en-US" dirty="0"/>
          </a:p>
        </p:txBody>
      </p:sp>
      <p:sp>
        <p:nvSpPr>
          <p:cNvPr id="3" name="Subtitle 2"/>
          <p:cNvSpPr>
            <a:spLocks noGrp="1"/>
          </p:cNvSpPr>
          <p:nvPr>
            <p:ph type="subTitle" idx="1" hasCustomPrompt="1"/>
          </p:nvPr>
        </p:nvSpPr>
        <p:spPr>
          <a:xfrm>
            <a:off x="382587" y="1284286"/>
            <a:ext cx="2700000" cy="2232000"/>
          </a:xfrm>
        </p:spPr>
        <p:txBody>
          <a:bodyPr>
            <a:normAutofit/>
          </a:bodyPr>
          <a:lstStyle>
            <a:lvl1pPr marL="0" indent="0" algn="l">
              <a:spcBef>
                <a:spcPts val="0"/>
              </a:spcBef>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Type section title</a:t>
            </a:r>
            <a:endParaRPr lang="en-US" dirty="0"/>
          </a:p>
        </p:txBody>
      </p:sp>
      <p:cxnSp>
        <p:nvCxnSpPr>
          <p:cNvPr id="6" name="Straight Connector 5">
            <a:extLst>
              <a:ext uri="{FF2B5EF4-FFF2-40B4-BE49-F238E27FC236}">
                <a16:creationId xmlns:a16="http://schemas.microsoft.com/office/drawing/2014/main" id="{2127877C-C8D7-4EDB-893B-635B69C48ADD}"/>
              </a:ext>
            </a:extLst>
          </p:cNvPr>
          <p:cNvCxnSpPr>
            <a:cxnSpLocks/>
          </p:cNvCxnSpPr>
          <p:nvPr userDrawn="1"/>
        </p:nvCxnSpPr>
        <p:spPr>
          <a:xfrm>
            <a:off x="411163" y="1115002"/>
            <a:ext cx="684212" cy="0"/>
          </a:xfrm>
          <a:prstGeom prst="line">
            <a:avLst/>
          </a:prstGeom>
          <a:ln w="76200" cap="rnd">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4914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ection divider gre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588" y="460424"/>
            <a:ext cx="2700000" cy="684000"/>
          </a:xfrm>
        </p:spPr>
        <p:txBody>
          <a:bodyPr>
            <a:noAutofit/>
          </a:bodyPr>
          <a:lstStyle>
            <a:lvl1pPr>
              <a:defRPr sz="4700">
                <a:solidFill>
                  <a:schemeClr val="bg2"/>
                </a:solidFill>
              </a:defRPr>
            </a:lvl1pPr>
          </a:lstStyle>
          <a:p>
            <a:r>
              <a:rPr lang="fi-FI" dirty="0"/>
              <a:t>Section #</a:t>
            </a:r>
            <a:endParaRPr lang="en-US" dirty="0"/>
          </a:p>
        </p:txBody>
      </p:sp>
      <p:sp>
        <p:nvSpPr>
          <p:cNvPr id="3" name="Subtitle 2"/>
          <p:cNvSpPr>
            <a:spLocks noGrp="1"/>
          </p:cNvSpPr>
          <p:nvPr>
            <p:ph type="subTitle" idx="1" hasCustomPrompt="1"/>
          </p:nvPr>
        </p:nvSpPr>
        <p:spPr>
          <a:xfrm>
            <a:off x="382587" y="1284286"/>
            <a:ext cx="2700000" cy="2232000"/>
          </a:xfrm>
        </p:spPr>
        <p:txBody>
          <a:bodyPr>
            <a:normAutofit/>
          </a:bodyPr>
          <a:lstStyle>
            <a:lvl1pPr marL="0" indent="0" algn="l">
              <a:spcBef>
                <a:spcPts val="0"/>
              </a:spcBef>
              <a:buNone/>
              <a:defRPr sz="2400" b="1">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Type section title</a:t>
            </a:r>
            <a:endParaRPr lang="en-US" dirty="0"/>
          </a:p>
        </p:txBody>
      </p:sp>
      <p:cxnSp>
        <p:nvCxnSpPr>
          <p:cNvPr id="6" name="Straight Connector 5">
            <a:extLst>
              <a:ext uri="{FF2B5EF4-FFF2-40B4-BE49-F238E27FC236}">
                <a16:creationId xmlns:a16="http://schemas.microsoft.com/office/drawing/2014/main" id="{2127877C-C8D7-4EDB-893B-635B69C48ADD}"/>
              </a:ext>
            </a:extLst>
          </p:cNvPr>
          <p:cNvCxnSpPr>
            <a:cxnSpLocks/>
          </p:cNvCxnSpPr>
          <p:nvPr userDrawn="1"/>
        </p:nvCxnSpPr>
        <p:spPr>
          <a:xfrm>
            <a:off x="411163" y="1115002"/>
            <a:ext cx="684212" cy="0"/>
          </a:xfrm>
          <a:prstGeom prst="line">
            <a:avLst/>
          </a:prstGeom>
          <a:ln w="76200" cap="rnd">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4158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a:xfrm>
            <a:off x="8288339" y="4896618"/>
            <a:ext cx="468000" cy="135000"/>
          </a:xfrm>
        </p:spPr>
        <p:txBody>
          <a:bodyPr/>
          <a:lstStyle/>
          <a:p>
            <a:fld id="{C60C2248-B95D-984B-A0F4-42B9A4652AA7}" type="slidenum">
              <a:rPr lang="en-US" smtClean="0"/>
              <a:pPr/>
              <a:t>‹#›</a:t>
            </a:fld>
            <a:endParaRPr lang="en-US"/>
          </a:p>
        </p:txBody>
      </p:sp>
      <p:sp>
        <p:nvSpPr>
          <p:cNvPr id="7" name="Content Placeholder 6"/>
          <p:cNvSpPr>
            <a:spLocks noGrp="1"/>
          </p:cNvSpPr>
          <p:nvPr>
            <p:ph sz="quarter" idx="13"/>
          </p:nvPr>
        </p:nvSpPr>
        <p:spPr>
          <a:xfrm>
            <a:off x="390527" y="1242147"/>
            <a:ext cx="8353233" cy="338343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21099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subtitle and content Layout">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382396" y="741760"/>
            <a:ext cx="8361362" cy="512040"/>
          </a:xfrm>
        </p:spPr>
        <p:txBody>
          <a:bodyPr>
            <a:normAutofit/>
          </a:bodyPr>
          <a:lstStyle>
            <a:lvl1pPr marL="0" indent="0">
              <a:lnSpc>
                <a:spcPct val="90000"/>
              </a:lnSpc>
              <a:buFontTx/>
              <a:buNone/>
              <a:defRPr sz="1600" b="0">
                <a:solidFill>
                  <a:schemeClr val="tx1"/>
                </a:solidFill>
              </a:defRPr>
            </a:lvl1pPr>
          </a:lstStyle>
          <a:p>
            <a:pPr lvl="0"/>
            <a:r>
              <a:rPr lang="en-US"/>
              <a:t>Click to edit Master text styles</a:t>
            </a:r>
          </a:p>
        </p:txBody>
      </p:sp>
      <p:sp>
        <p:nvSpPr>
          <p:cNvPr id="2" name="Title 1"/>
          <p:cNvSpPr>
            <a:spLocks noGrp="1"/>
          </p:cNvSpPr>
          <p:nvPr>
            <p:ph type="title"/>
          </p:nvPr>
        </p:nvSpPr>
        <p:spPr>
          <a:xfrm>
            <a:off x="382588" y="383309"/>
            <a:ext cx="8361170" cy="360000"/>
          </a:xfrm>
        </p:spPr>
        <p:txBody>
          <a:body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C60C2248-B95D-984B-A0F4-42B9A4652AA7}" type="slidenum">
              <a:rPr lang="en-US" smtClean="0"/>
              <a:pPr/>
              <a:t>‹#›</a:t>
            </a:fld>
            <a:endParaRPr lang="en-US"/>
          </a:p>
        </p:txBody>
      </p:sp>
      <p:sp>
        <p:nvSpPr>
          <p:cNvPr id="7" name="Content Placeholder 6"/>
          <p:cNvSpPr>
            <a:spLocks noGrp="1"/>
          </p:cNvSpPr>
          <p:nvPr>
            <p:ph sz="quarter" idx="14"/>
          </p:nvPr>
        </p:nvSpPr>
        <p:spPr>
          <a:xfrm>
            <a:off x="390527" y="1374774"/>
            <a:ext cx="8353233" cy="325080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54088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7"/>
          <p:cNvSpPr>
            <a:spLocks noGrp="1"/>
          </p:cNvSpPr>
          <p:nvPr>
            <p:ph sz="quarter" idx="13"/>
          </p:nvPr>
        </p:nvSpPr>
        <p:spPr>
          <a:xfrm>
            <a:off x="388313" y="1235868"/>
            <a:ext cx="4097192" cy="3380185"/>
          </a:xfrm>
        </p:spPr>
        <p:txBody>
          <a:bodyPr/>
          <a:lstStyle/>
          <a:p>
            <a:pPr lvl="0"/>
            <a:r>
              <a:rPr lang="en-US"/>
              <a:t>Click to edit Master text styles</a:t>
            </a:r>
          </a:p>
          <a:p>
            <a:pPr lvl="1"/>
            <a:r>
              <a:rPr lang="en-US"/>
              <a:t>Second level</a:t>
            </a:r>
          </a:p>
          <a:p>
            <a:pPr lvl="2"/>
            <a:r>
              <a:rPr lang="en-US"/>
              <a:t>Third level</a:t>
            </a:r>
          </a:p>
        </p:txBody>
      </p:sp>
      <p:sp>
        <p:nvSpPr>
          <p:cNvPr id="9" name="Content Placeholder 7"/>
          <p:cNvSpPr>
            <a:spLocks noGrp="1"/>
          </p:cNvSpPr>
          <p:nvPr>
            <p:ph sz="quarter" idx="14"/>
          </p:nvPr>
        </p:nvSpPr>
        <p:spPr>
          <a:xfrm>
            <a:off x="4633577" y="1235868"/>
            <a:ext cx="4096800" cy="3380185"/>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p:cNvSpPr>
            <a:spLocks noGrp="1"/>
          </p:cNvSpPr>
          <p:nvPr>
            <p:ph type="sldNum" sz="quarter" idx="15"/>
          </p:nvPr>
        </p:nvSpPr>
        <p:spPr/>
        <p:txBody>
          <a:bodyPr/>
          <a:lstStyle/>
          <a:p>
            <a:fld id="{C60C2248-B95D-984B-A0F4-42B9A4652AA7}" type="slidenum">
              <a:rPr lang="en-US" smtClean="0"/>
              <a:pPr/>
              <a:t>‹#›</a:t>
            </a:fld>
            <a:endParaRPr lang="en-US" dirty="0"/>
          </a:p>
        </p:txBody>
      </p:sp>
    </p:spTree>
    <p:extLst>
      <p:ext uri="{BB962C8B-B14F-4D97-AF65-F5344CB8AC3E}">
        <p14:creationId xmlns:p14="http://schemas.microsoft.com/office/powerpoint/2010/main" val="654281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382588" y="383309"/>
            <a:ext cx="8361170" cy="3600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C60C2248-B95D-984B-A0F4-42B9A4652AA7}" type="slidenum">
              <a:rPr lang="en-US" smtClean="0"/>
              <a:pPr/>
              <a:t>‹#›</a:t>
            </a:fld>
            <a:endParaRPr lang="en-US"/>
          </a:p>
        </p:txBody>
      </p:sp>
      <p:sp>
        <p:nvSpPr>
          <p:cNvPr id="8" name="Content Placeholder 7"/>
          <p:cNvSpPr>
            <a:spLocks noGrp="1"/>
          </p:cNvSpPr>
          <p:nvPr>
            <p:ph sz="quarter" idx="13"/>
          </p:nvPr>
        </p:nvSpPr>
        <p:spPr>
          <a:xfrm>
            <a:off x="388313" y="1371600"/>
            <a:ext cx="4097192" cy="3253979"/>
          </a:xfrm>
        </p:spPr>
        <p:txBody>
          <a:bodyPr/>
          <a:lstStyle/>
          <a:p>
            <a:pPr lvl="0"/>
            <a:r>
              <a:rPr lang="en-US"/>
              <a:t>Click to edit Master text styles</a:t>
            </a:r>
          </a:p>
          <a:p>
            <a:pPr lvl="1"/>
            <a:r>
              <a:rPr lang="en-US"/>
              <a:t>Second level</a:t>
            </a:r>
          </a:p>
          <a:p>
            <a:pPr lvl="2"/>
            <a:r>
              <a:rPr lang="en-US"/>
              <a:t>Third level</a:t>
            </a:r>
          </a:p>
        </p:txBody>
      </p:sp>
      <p:sp>
        <p:nvSpPr>
          <p:cNvPr id="9" name="Content Placeholder 7"/>
          <p:cNvSpPr>
            <a:spLocks noGrp="1"/>
          </p:cNvSpPr>
          <p:nvPr>
            <p:ph sz="quarter" idx="14"/>
          </p:nvPr>
        </p:nvSpPr>
        <p:spPr>
          <a:xfrm>
            <a:off x="4633577" y="1371600"/>
            <a:ext cx="4096800" cy="3253979"/>
          </a:xfrm>
        </p:spPr>
        <p:txBody>
          <a:body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5"/>
          </p:nvPr>
        </p:nvSpPr>
        <p:spPr>
          <a:xfrm>
            <a:off x="382396" y="741760"/>
            <a:ext cx="8361362" cy="513000"/>
          </a:xfrm>
        </p:spPr>
        <p:txBody>
          <a:bodyPr>
            <a:normAutofit/>
          </a:bodyPr>
          <a:lstStyle>
            <a:lvl1pPr marL="0" indent="0">
              <a:lnSpc>
                <a:spcPct val="90000"/>
              </a:lnSpc>
              <a:buFontTx/>
              <a:buNone/>
              <a:defRPr sz="16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279882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383309"/>
            <a:ext cx="8361170" cy="783000"/>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60C2248-B95D-984B-A0F4-42B9A4652AA7}" type="slidenum">
              <a:rPr lang="en-US" smtClean="0"/>
              <a:pPr/>
              <a:t>‹#›</a:t>
            </a:fld>
            <a:endParaRPr lang="en-US"/>
          </a:p>
        </p:txBody>
      </p:sp>
    </p:spTree>
    <p:extLst>
      <p:ext uri="{BB962C8B-B14F-4D97-AF65-F5344CB8AC3E}">
        <p14:creationId xmlns:p14="http://schemas.microsoft.com/office/powerpoint/2010/main" val="1899426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383309"/>
            <a:ext cx="8361170" cy="360000"/>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60C2248-B95D-984B-A0F4-42B9A4652AA7}" type="slidenum">
              <a:rPr lang="en-US" smtClean="0"/>
              <a:pPr/>
              <a:t>‹#›</a:t>
            </a:fld>
            <a:endParaRPr lang="en-US"/>
          </a:p>
        </p:txBody>
      </p:sp>
      <p:sp>
        <p:nvSpPr>
          <p:cNvPr id="7" name="Text Placeholder 5"/>
          <p:cNvSpPr>
            <a:spLocks noGrp="1"/>
          </p:cNvSpPr>
          <p:nvPr>
            <p:ph type="body" sz="quarter" idx="15"/>
          </p:nvPr>
        </p:nvSpPr>
        <p:spPr>
          <a:xfrm>
            <a:off x="382396" y="745403"/>
            <a:ext cx="8361362" cy="513000"/>
          </a:xfrm>
        </p:spPr>
        <p:txBody>
          <a:bodyPr>
            <a:normAutofit/>
          </a:bodyPr>
          <a:lstStyle>
            <a:lvl1pPr marL="0" indent="0">
              <a:lnSpc>
                <a:spcPct val="90000"/>
              </a:lnSpc>
              <a:buFontTx/>
              <a:buNone/>
              <a:defRPr sz="16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84181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0C2248-B95D-984B-A0F4-42B9A4652AA7}" type="slidenum">
              <a:rPr lang="en-US" smtClean="0"/>
              <a:pPr/>
              <a:t>‹#›</a:t>
            </a:fld>
            <a:endParaRPr lang="en-US"/>
          </a:p>
        </p:txBody>
      </p:sp>
    </p:spTree>
    <p:extLst>
      <p:ext uri="{BB962C8B-B14F-4D97-AF65-F5344CB8AC3E}">
        <p14:creationId xmlns:p14="http://schemas.microsoft.com/office/powerpoint/2010/main" val="3070917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ighlighted quote green">
    <p:spTree>
      <p:nvGrpSpPr>
        <p:cNvPr id="1" name=""/>
        <p:cNvGrpSpPr/>
        <p:nvPr/>
      </p:nvGrpSpPr>
      <p:grpSpPr>
        <a:xfrm>
          <a:off x="0" y="0"/>
          <a:ext cx="0" cy="0"/>
          <a:chOff x="0" y="0"/>
          <a:chExt cx="0" cy="0"/>
        </a:xfrm>
      </p:grpSpPr>
      <p:sp>
        <p:nvSpPr>
          <p:cNvPr id="4" name="Slide Number Placeholder 3"/>
          <p:cNvSpPr>
            <a:spLocks noGrp="1"/>
          </p:cNvSpPr>
          <p:nvPr userDrawn="1">
            <p:ph type="sldNum" sz="quarter" idx="11"/>
          </p:nvPr>
        </p:nvSpPr>
        <p:spPr/>
        <p:txBody>
          <a:bodyPr/>
          <a:lstStyle/>
          <a:p>
            <a:fld id="{C60C2248-B95D-984B-A0F4-42B9A4652AA7}" type="slidenum">
              <a:rPr lang="en-US" smtClean="0"/>
              <a:pPr/>
              <a:t>‹#›</a:t>
            </a:fld>
            <a:endParaRPr lang="en-US"/>
          </a:p>
        </p:txBody>
      </p:sp>
      <p:grpSp>
        <p:nvGrpSpPr>
          <p:cNvPr id="7" name="Ryhmä 1"/>
          <p:cNvGrpSpPr/>
          <p:nvPr userDrawn="1"/>
        </p:nvGrpSpPr>
        <p:grpSpPr>
          <a:xfrm>
            <a:off x="856145" y="817343"/>
            <a:ext cx="7460544" cy="3596400"/>
            <a:chOff x="856145" y="813567"/>
            <a:chExt cx="7460544" cy="3595304"/>
          </a:xfrm>
        </p:grpSpPr>
        <p:sp>
          <p:nvSpPr>
            <p:cNvPr id="8" name="Freeform 6"/>
            <p:cNvSpPr>
              <a:spLocks/>
            </p:cNvSpPr>
            <p:nvPr/>
          </p:nvSpPr>
          <p:spPr bwMode="auto">
            <a:xfrm>
              <a:off x="856145" y="813567"/>
              <a:ext cx="7460544" cy="3526379"/>
            </a:xfrm>
            <a:custGeom>
              <a:avLst/>
              <a:gdLst>
                <a:gd name="T0" fmla="*/ 16977 w 20595"/>
                <a:gd name="T1" fmla="*/ 8588 h 9733"/>
                <a:gd name="T2" fmla="*/ 20195 w 20595"/>
                <a:gd name="T3" fmla="*/ 8588 h 9733"/>
                <a:gd name="T4" fmla="*/ 20595 w 20595"/>
                <a:gd name="T5" fmla="*/ 8180 h 9733"/>
                <a:gd name="T6" fmla="*/ 20595 w 20595"/>
                <a:gd name="T7" fmla="*/ 408 h 9733"/>
                <a:gd name="T8" fmla="*/ 20195 w 20595"/>
                <a:gd name="T9" fmla="*/ 0 h 9733"/>
                <a:gd name="T10" fmla="*/ 401 w 20595"/>
                <a:gd name="T11" fmla="*/ 0 h 9733"/>
                <a:gd name="T12" fmla="*/ 0 w 20595"/>
                <a:gd name="T13" fmla="*/ 408 h 9733"/>
                <a:gd name="T14" fmla="*/ 0 w 20595"/>
                <a:gd name="T15" fmla="*/ 8180 h 9733"/>
                <a:gd name="T16" fmla="*/ 401 w 20595"/>
                <a:gd name="T17" fmla="*/ 8588 h 9733"/>
                <a:gd name="T18" fmla="*/ 14425 w 20595"/>
                <a:gd name="T19" fmla="*/ 8588 h 9733"/>
                <a:gd name="T20" fmla="*/ 15538 w 20595"/>
                <a:gd name="T21" fmla="*/ 9733 h 9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95" h="9733">
                  <a:moveTo>
                    <a:pt x="16977" y="8588"/>
                  </a:moveTo>
                  <a:lnTo>
                    <a:pt x="20195" y="8588"/>
                  </a:lnTo>
                  <a:cubicBezTo>
                    <a:pt x="20195" y="8588"/>
                    <a:pt x="20595" y="8588"/>
                    <a:pt x="20595" y="8180"/>
                  </a:cubicBezTo>
                  <a:lnTo>
                    <a:pt x="20595" y="408"/>
                  </a:lnTo>
                  <a:cubicBezTo>
                    <a:pt x="20595" y="408"/>
                    <a:pt x="20595" y="0"/>
                    <a:pt x="20195" y="0"/>
                  </a:cubicBezTo>
                  <a:lnTo>
                    <a:pt x="401" y="0"/>
                  </a:lnTo>
                  <a:cubicBezTo>
                    <a:pt x="401" y="0"/>
                    <a:pt x="0" y="0"/>
                    <a:pt x="0" y="408"/>
                  </a:cubicBezTo>
                  <a:lnTo>
                    <a:pt x="0" y="8180"/>
                  </a:lnTo>
                  <a:cubicBezTo>
                    <a:pt x="0" y="8180"/>
                    <a:pt x="0" y="8588"/>
                    <a:pt x="401" y="8588"/>
                  </a:cubicBezTo>
                  <a:lnTo>
                    <a:pt x="14425" y="8588"/>
                  </a:lnTo>
                  <a:lnTo>
                    <a:pt x="15538" y="9733"/>
                  </a:lnTo>
                </a:path>
              </a:pathLst>
            </a:custGeom>
            <a:noFill/>
            <a:ln w="187325" cap="rnd">
              <a:solidFill>
                <a:srgbClr val="A4D16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 name="Oval 7"/>
            <p:cNvSpPr>
              <a:spLocks noChangeArrowheads="1"/>
            </p:cNvSpPr>
            <p:nvPr/>
          </p:nvSpPr>
          <p:spPr bwMode="auto">
            <a:xfrm>
              <a:off x="6391864" y="4268419"/>
              <a:ext cx="185933" cy="140452"/>
            </a:xfrm>
            <a:prstGeom prst="ellipse">
              <a:avLst/>
            </a:pr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Text Placeholder 7"/>
          <p:cNvSpPr>
            <a:spLocks noGrp="1"/>
          </p:cNvSpPr>
          <p:nvPr>
            <p:ph type="body" sz="quarter" idx="12" hasCustomPrompt="1"/>
          </p:nvPr>
        </p:nvSpPr>
        <p:spPr>
          <a:xfrm>
            <a:off x="971600" y="914401"/>
            <a:ext cx="7219254" cy="2914281"/>
          </a:xfrm>
        </p:spPr>
        <p:txBody>
          <a:bodyPr anchor="ctr">
            <a:noAutofit/>
          </a:bodyPr>
          <a:lstStyle>
            <a:lvl1pPr marL="0" indent="0" algn="ctr">
              <a:lnSpc>
                <a:spcPct val="100000"/>
              </a:lnSpc>
              <a:spcBef>
                <a:spcPts val="0"/>
              </a:spcBef>
              <a:buFontTx/>
              <a:buNone/>
              <a:defRPr sz="3400">
                <a:solidFill>
                  <a:schemeClr val="tx2"/>
                </a:solidFill>
              </a:defRPr>
            </a:lvl1pPr>
            <a:lvl2pPr marL="88900" indent="0">
              <a:buFontTx/>
              <a:buNone/>
              <a:defRPr sz="3600"/>
            </a:lvl2pPr>
            <a:lvl3pPr marL="268287" indent="0">
              <a:buFontTx/>
              <a:buNone/>
              <a:defRPr sz="3600"/>
            </a:lvl3pPr>
            <a:lvl4pPr marL="447675" indent="0">
              <a:buFontTx/>
              <a:buNone/>
              <a:defRPr sz="3600"/>
            </a:lvl4pPr>
            <a:lvl5pPr marL="627062" indent="0">
              <a:buFontTx/>
              <a:buNone/>
              <a:defRPr sz="3600"/>
            </a:lvl5pPr>
          </a:lstStyle>
          <a:p>
            <a:pPr lvl="0"/>
            <a:r>
              <a:rPr lang="fi-FI" dirty="0"/>
              <a:t>Type quote</a:t>
            </a:r>
          </a:p>
        </p:txBody>
      </p:sp>
    </p:spTree>
    <p:extLst>
      <p:ext uri="{BB962C8B-B14F-4D97-AF65-F5344CB8AC3E}">
        <p14:creationId xmlns:p14="http://schemas.microsoft.com/office/powerpoint/2010/main" val="257254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dark tea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itle 10"/>
          <p:cNvSpPr>
            <a:spLocks noGrp="1"/>
          </p:cNvSpPr>
          <p:nvPr>
            <p:ph type="title" hasCustomPrompt="1"/>
          </p:nvPr>
        </p:nvSpPr>
        <p:spPr>
          <a:xfrm>
            <a:off x="382588" y="2249257"/>
            <a:ext cx="6012000" cy="1374764"/>
          </a:xfrm>
        </p:spPr>
        <p:txBody>
          <a:bodyPr anchor="b" anchorCtr="0">
            <a:noAutofit/>
          </a:bodyPr>
          <a:lstStyle>
            <a:lvl1pPr>
              <a:defRPr sz="5000" spc="-100" baseline="0">
                <a:solidFill>
                  <a:schemeClr val="bg2"/>
                </a:solidFill>
              </a:defRPr>
            </a:lvl1pPr>
          </a:lstStyle>
          <a:p>
            <a:r>
              <a:rPr lang="fi-FI" dirty="0"/>
              <a:t>Presentation title</a:t>
            </a:r>
            <a:endParaRPr lang="en-US" dirty="0"/>
          </a:p>
        </p:txBody>
      </p:sp>
      <p:sp>
        <p:nvSpPr>
          <p:cNvPr id="20" name="Text Placeholder 19"/>
          <p:cNvSpPr>
            <a:spLocks noGrp="1"/>
          </p:cNvSpPr>
          <p:nvPr>
            <p:ph type="body" sz="quarter" idx="13" hasCustomPrompt="1"/>
          </p:nvPr>
        </p:nvSpPr>
        <p:spPr>
          <a:xfrm>
            <a:off x="382588" y="3842410"/>
            <a:ext cx="6012000" cy="525584"/>
          </a:xfrm>
        </p:spPr>
        <p:txBody>
          <a:bodyPr>
            <a:normAutofit/>
          </a:bodyPr>
          <a:lstStyle>
            <a:lvl1pPr marL="0" indent="0">
              <a:buFontTx/>
              <a:buNone/>
              <a:defRPr sz="2000" b="0">
                <a:solidFill>
                  <a:schemeClr val="bg2"/>
                </a:solidFill>
              </a:defRPr>
            </a:lvl1pPr>
            <a:lvl2pPr>
              <a:defRPr>
                <a:solidFill>
                  <a:srgbClr val="004F71"/>
                </a:solidFill>
              </a:defRPr>
            </a:lvl2pPr>
            <a:lvl3pPr>
              <a:defRPr>
                <a:solidFill>
                  <a:srgbClr val="004F71"/>
                </a:solidFill>
              </a:defRPr>
            </a:lvl3pPr>
            <a:lvl4pPr>
              <a:defRPr>
                <a:solidFill>
                  <a:srgbClr val="004F71"/>
                </a:solidFill>
              </a:defRPr>
            </a:lvl4pPr>
            <a:lvl5pPr>
              <a:defRPr>
                <a:solidFill>
                  <a:srgbClr val="004F71"/>
                </a:solidFill>
              </a:defRPr>
            </a:lvl5pPr>
          </a:lstStyle>
          <a:p>
            <a:pPr lvl="0"/>
            <a:r>
              <a:rPr lang="fi-FI" dirty="0"/>
              <a:t>Presentation subtitle</a:t>
            </a:r>
          </a:p>
        </p:txBody>
      </p:sp>
      <p:sp>
        <p:nvSpPr>
          <p:cNvPr id="21" name="Tekstin paikkamerkki 6"/>
          <p:cNvSpPr>
            <a:spLocks noGrp="1"/>
          </p:cNvSpPr>
          <p:nvPr>
            <p:ph type="body" sz="quarter" idx="14" hasCustomPrompt="1"/>
          </p:nvPr>
        </p:nvSpPr>
        <p:spPr>
          <a:xfrm>
            <a:off x="381600" y="4649214"/>
            <a:ext cx="2833200" cy="216000"/>
          </a:xfrm>
        </p:spPr>
        <p:txBody>
          <a:bodyPr/>
          <a:lstStyle>
            <a:lvl1pPr marL="0" indent="0">
              <a:spcBef>
                <a:spcPts val="0"/>
              </a:spcBef>
              <a:buFontTx/>
              <a:buNone/>
              <a:defRPr sz="1300" b="0">
                <a:solidFill>
                  <a:schemeClr val="bg2"/>
                </a:solidFill>
              </a:defRPr>
            </a:lvl1pPr>
          </a:lstStyle>
          <a:p>
            <a:pPr lvl="0"/>
            <a:r>
              <a:rPr lang="fi-FI" dirty="0" err="1"/>
              <a:t>Date</a:t>
            </a:r>
            <a:endParaRPr lang="fi-FI" dirty="0"/>
          </a:p>
        </p:txBody>
      </p:sp>
      <p:sp>
        <p:nvSpPr>
          <p:cNvPr id="22" name="Text Placeholder 4"/>
          <p:cNvSpPr>
            <a:spLocks noGrp="1"/>
          </p:cNvSpPr>
          <p:nvPr>
            <p:ph type="body" sz="quarter" idx="15" hasCustomPrompt="1"/>
          </p:nvPr>
        </p:nvSpPr>
        <p:spPr>
          <a:xfrm>
            <a:off x="382588" y="4436201"/>
            <a:ext cx="4680000" cy="216000"/>
          </a:xfrm>
        </p:spPr>
        <p:txBody>
          <a:bodyPr anchor="b" anchorCtr="0">
            <a:noAutofit/>
          </a:bodyPr>
          <a:lstStyle>
            <a:lvl1pPr marL="0" indent="0">
              <a:lnSpc>
                <a:spcPct val="100000"/>
              </a:lnSpc>
              <a:spcBef>
                <a:spcPts val="0"/>
              </a:spcBef>
              <a:buFontTx/>
              <a:buNone/>
              <a:defRPr sz="1300" b="1">
                <a:solidFill>
                  <a:schemeClr val="bg2"/>
                </a:solidFill>
              </a:defRPr>
            </a:lvl1pPr>
          </a:lstStyle>
          <a:p>
            <a:pPr lvl="0"/>
            <a:r>
              <a:rPr lang="en-US" dirty="0"/>
              <a:t>Speaker name, title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75538" y="4326425"/>
            <a:ext cx="2404926" cy="553119"/>
          </a:xfrm>
          <a:prstGeom prst="rect">
            <a:avLst/>
          </a:prstGeom>
        </p:spPr>
      </p:pic>
      <p:cxnSp>
        <p:nvCxnSpPr>
          <p:cNvPr id="7" name="Straight Connector 6">
            <a:extLst>
              <a:ext uri="{FF2B5EF4-FFF2-40B4-BE49-F238E27FC236}">
                <a16:creationId xmlns:a16="http://schemas.microsoft.com/office/drawing/2014/main" id="{41DA5FE8-020D-4660-B11B-4516AF51E667}"/>
              </a:ext>
            </a:extLst>
          </p:cNvPr>
          <p:cNvCxnSpPr/>
          <p:nvPr userDrawn="1"/>
        </p:nvCxnSpPr>
        <p:spPr>
          <a:xfrm>
            <a:off x="382588" y="3714088"/>
            <a:ext cx="1040967" cy="0"/>
          </a:xfrm>
          <a:prstGeom prst="line">
            <a:avLst/>
          </a:prstGeom>
          <a:ln w="76200" cap="rnd">
            <a:solidFill>
              <a:srgbClr val="92D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1923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C60C2248-B95D-984B-A0F4-42B9A4652AA7}" type="slidenum">
              <a:rPr lang="en-US" smtClean="0"/>
              <a:pPr/>
              <a:t>‹#›</a:t>
            </a:fld>
            <a:endParaRPr lang="en-US"/>
          </a:p>
        </p:txBody>
      </p:sp>
      <p:sp>
        <p:nvSpPr>
          <p:cNvPr id="5" name="Content Placeholder 2"/>
          <p:cNvSpPr>
            <a:spLocks noGrp="1"/>
          </p:cNvSpPr>
          <p:nvPr>
            <p:ph idx="1"/>
          </p:nvPr>
        </p:nvSpPr>
        <p:spPr>
          <a:xfrm>
            <a:off x="392112" y="1241824"/>
            <a:ext cx="4068000" cy="338375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4" name="Picture Placeholder 12"/>
          <p:cNvSpPr>
            <a:spLocks noGrp="1"/>
          </p:cNvSpPr>
          <p:nvPr>
            <p:ph type="pic" sz="quarter" idx="13" hasCustomPrompt="1"/>
          </p:nvPr>
        </p:nvSpPr>
        <p:spPr>
          <a:xfrm>
            <a:off x="4691008" y="1241823"/>
            <a:ext cx="4052750" cy="3383756"/>
          </a:xfrm>
          <a:prstGeom prst="rect">
            <a:avLst/>
          </a:prstGeom>
          <a:solidFill>
            <a:schemeClr val="accent6">
              <a:lumMod val="20000"/>
              <a:lumOff val="80000"/>
            </a:schemeClr>
          </a:solidFill>
        </p:spPr>
        <p:txBody>
          <a:bodyPr/>
          <a:lstStyle>
            <a:lvl1pPr marL="0" marR="0" indent="0" algn="l" defTabSz="914400" rtl="0" eaLnBrk="1" fontAlgn="auto" latinLnBrk="0" hangingPunct="1">
              <a:lnSpc>
                <a:spcPct val="110000"/>
              </a:lnSpc>
              <a:spcBef>
                <a:spcPts val="0"/>
              </a:spcBef>
              <a:spcAft>
                <a:spcPts val="0"/>
              </a:spcAft>
              <a:buClr>
                <a:srgbClr val="8DC63F"/>
              </a:buClr>
              <a:buSzTx/>
              <a:buFont typeface="Calibri" panose="020F0502020204030204" pitchFamily="34" charset="0"/>
              <a:buNone/>
              <a:tabLst/>
              <a:defRPr/>
            </a:lvl1pPr>
          </a:lstStyle>
          <a:p>
            <a:r>
              <a:rPr lang="fi-FI" dirty="0"/>
              <a:t>Click icon to add picture</a:t>
            </a:r>
            <a:br>
              <a:rPr lang="fi-FI" dirty="0"/>
            </a:br>
            <a:br>
              <a:rPr lang="fi-FI" dirty="0"/>
            </a:br>
            <a:r>
              <a:rPr lang="en-US" cap="none" baseline="0" dirty="0"/>
              <a:t>Go to the speaker notes of this slide for instructions on how to add pictures</a:t>
            </a:r>
            <a:endParaRPr lang="fi-FI" dirty="0"/>
          </a:p>
        </p:txBody>
      </p:sp>
    </p:spTree>
    <p:extLst>
      <p:ext uri="{BB962C8B-B14F-4D97-AF65-F5344CB8AC3E}">
        <p14:creationId xmlns:p14="http://schemas.microsoft.com/office/powerpoint/2010/main" val="1812662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4900" y="2133128"/>
            <a:ext cx="3814200" cy="877245"/>
          </a:xfrm>
          <a:prstGeom prst="rect">
            <a:avLst/>
          </a:prstGeom>
        </p:spPr>
      </p:pic>
      <p:sp>
        <p:nvSpPr>
          <p:cNvPr id="6" name="TextBox 5">
            <a:extLst>
              <a:ext uri="{FF2B5EF4-FFF2-40B4-BE49-F238E27FC236}">
                <a16:creationId xmlns:a16="http://schemas.microsoft.com/office/drawing/2014/main" id="{C88EB4CA-4AA0-454B-9AC4-F89332AEE1D5}"/>
              </a:ext>
            </a:extLst>
          </p:cNvPr>
          <p:cNvSpPr txBox="1"/>
          <p:nvPr userDrawn="1"/>
        </p:nvSpPr>
        <p:spPr>
          <a:xfrm>
            <a:off x="139468" y="4782845"/>
            <a:ext cx="6588878" cy="215444"/>
          </a:xfrm>
          <a:prstGeom prst="rect">
            <a:avLst/>
          </a:prstGeom>
          <a:noFill/>
        </p:spPr>
        <p:txBody>
          <a:bodyPr wrap="square" rtlCol="0">
            <a:spAutoFit/>
          </a:bodyPr>
          <a:lstStyle/>
          <a:p>
            <a:r>
              <a:rPr lang="en-US" sz="800" b="1" i="1" dirty="0">
                <a:solidFill>
                  <a:schemeClr val="bg1"/>
                </a:solidFill>
              </a:rPr>
              <a:t>©2018 FIS and/or its subsidiaries. All Rights Reserved.</a:t>
            </a:r>
            <a:r>
              <a:rPr lang="en-US" sz="800" b="1" i="1" baseline="0" dirty="0">
                <a:solidFill>
                  <a:schemeClr val="bg1"/>
                </a:solidFill>
              </a:rPr>
              <a:t> </a:t>
            </a:r>
            <a:r>
              <a:rPr lang="en-US" sz="800" b="1" i="1" dirty="0">
                <a:solidFill>
                  <a:schemeClr val="bg1"/>
                </a:solidFill>
                <a:cs typeface="Arial"/>
              </a:rPr>
              <a:t>FIS confidential and proprietary information. </a:t>
            </a:r>
          </a:p>
        </p:txBody>
      </p:sp>
    </p:spTree>
    <p:extLst>
      <p:ext uri="{BB962C8B-B14F-4D97-AF65-F5344CB8AC3E}">
        <p14:creationId xmlns:p14="http://schemas.microsoft.com/office/powerpoint/2010/main" val="259556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ja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itle 10"/>
          <p:cNvSpPr>
            <a:spLocks noGrp="1"/>
          </p:cNvSpPr>
          <p:nvPr>
            <p:ph type="title" hasCustomPrompt="1"/>
          </p:nvPr>
        </p:nvSpPr>
        <p:spPr>
          <a:xfrm>
            <a:off x="382588" y="2210922"/>
            <a:ext cx="6012000" cy="1374764"/>
          </a:xfrm>
        </p:spPr>
        <p:txBody>
          <a:bodyPr anchor="b" anchorCtr="0">
            <a:noAutofit/>
          </a:bodyPr>
          <a:lstStyle>
            <a:lvl1pPr>
              <a:defRPr sz="5000" spc="-100" baseline="0">
                <a:solidFill>
                  <a:schemeClr val="bg1"/>
                </a:solidFill>
              </a:defRPr>
            </a:lvl1pPr>
          </a:lstStyle>
          <a:p>
            <a:r>
              <a:rPr lang="fi-FI" dirty="0"/>
              <a:t>Presentation title</a:t>
            </a:r>
            <a:endParaRPr lang="en-US" dirty="0"/>
          </a:p>
        </p:txBody>
      </p:sp>
      <p:sp>
        <p:nvSpPr>
          <p:cNvPr id="20" name="Text Placeholder 19"/>
          <p:cNvSpPr>
            <a:spLocks noGrp="1"/>
          </p:cNvSpPr>
          <p:nvPr>
            <p:ph type="body" sz="quarter" idx="13" hasCustomPrompt="1"/>
          </p:nvPr>
        </p:nvSpPr>
        <p:spPr>
          <a:xfrm>
            <a:off x="382588" y="3844636"/>
            <a:ext cx="6012000" cy="601735"/>
          </a:xfrm>
        </p:spPr>
        <p:txBody>
          <a:bodyPr>
            <a:normAutofit/>
          </a:bodyPr>
          <a:lstStyle>
            <a:lvl1pPr marL="0" indent="0">
              <a:buFontTx/>
              <a:buNone/>
              <a:defRPr sz="2000" b="0">
                <a:solidFill>
                  <a:schemeClr val="bg1"/>
                </a:solidFill>
              </a:defRPr>
            </a:lvl1pPr>
            <a:lvl2pPr>
              <a:defRPr>
                <a:solidFill>
                  <a:srgbClr val="004F71"/>
                </a:solidFill>
              </a:defRPr>
            </a:lvl2pPr>
            <a:lvl3pPr>
              <a:defRPr>
                <a:solidFill>
                  <a:srgbClr val="004F71"/>
                </a:solidFill>
              </a:defRPr>
            </a:lvl3pPr>
            <a:lvl4pPr>
              <a:defRPr>
                <a:solidFill>
                  <a:srgbClr val="004F71"/>
                </a:solidFill>
              </a:defRPr>
            </a:lvl4pPr>
            <a:lvl5pPr>
              <a:defRPr>
                <a:solidFill>
                  <a:srgbClr val="004F71"/>
                </a:solidFill>
              </a:defRPr>
            </a:lvl5pPr>
          </a:lstStyle>
          <a:p>
            <a:pPr lvl="0"/>
            <a:r>
              <a:rPr lang="fi-FI" dirty="0"/>
              <a:t>Presentation subtitle</a:t>
            </a:r>
          </a:p>
        </p:txBody>
      </p:sp>
      <p:sp>
        <p:nvSpPr>
          <p:cNvPr id="21" name="Tekstin paikkamerkki 6"/>
          <p:cNvSpPr>
            <a:spLocks noGrp="1"/>
          </p:cNvSpPr>
          <p:nvPr>
            <p:ph type="body" sz="quarter" idx="14" hasCustomPrompt="1"/>
          </p:nvPr>
        </p:nvSpPr>
        <p:spPr>
          <a:xfrm>
            <a:off x="381600" y="4659384"/>
            <a:ext cx="2833200" cy="216000"/>
          </a:xfrm>
        </p:spPr>
        <p:txBody>
          <a:bodyPr/>
          <a:lstStyle>
            <a:lvl1pPr marL="0" indent="0">
              <a:spcBef>
                <a:spcPts val="0"/>
              </a:spcBef>
              <a:buFontTx/>
              <a:buNone/>
              <a:defRPr sz="1300" b="0">
                <a:solidFill>
                  <a:schemeClr val="bg1"/>
                </a:solidFill>
              </a:defRPr>
            </a:lvl1pPr>
          </a:lstStyle>
          <a:p>
            <a:pPr lvl="0"/>
            <a:r>
              <a:rPr lang="fi-FI" dirty="0" err="1"/>
              <a:t>Date</a:t>
            </a:r>
            <a:endParaRPr lang="fi-FI" dirty="0"/>
          </a:p>
        </p:txBody>
      </p:sp>
      <p:sp>
        <p:nvSpPr>
          <p:cNvPr id="22" name="Text Placeholder 4"/>
          <p:cNvSpPr>
            <a:spLocks noGrp="1"/>
          </p:cNvSpPr>
          <p:nvPr>
            <p:ph type="body" sz="quarter" idx="15" hasCustomPrompt="1"/>
          </p:nvPr>
        </p:nvSpPr>
        <p:spPr>
          <a:xfrm>
            <a:off x="382588" y="4446371"/>
            <a:ext cx="4680000" cy="216000"/>
          </a:xfrm>
        </p:spPr>
        <p:txBody>
          <a:bodyPr anchor="b" anchorCtr="0">
            <a:noAutofit/>
          </a:bodyPr>
          <a:lstStyle>
            <a:lvl1pPr marL="0" indent="0">
              <a:lnSpc>
                <a:spcPct val="100000"/>
              </a:lnSpc>
              <a:spcBef>
                <a:spcPts val="0"/>
              </a:spcBef>
              <a:buFontTx/>
              <a:buNone/>
              <a:defRPr sz="1300" b="1">
                <a:solidFill>
                  <a:schemeClr val="bg1"/>
                </a:solidFill>
              </a:defRPr>
            </a:lvl1pPr>
          </a:lstStyle>
          <a:p>
            <a:pPr lvl="0"/>
            <a:r>
              <a:rPr lang="en-US" dirty="0"/>
              <a:t>Speaker name, title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75538" y="4336595"/>
            <a:ext cx="2404926" cy="553119"/>
          </a:xfrm>
          <a:prstGeom prst="rect">
            <a:avLst/>
          </a:prstGeom>
        </p:spPr>
      </p:pic>
      <p:cxnSp>
        <p:nvCxnSpPr>
          <p:cNvPr id="7" name="Straight Connector 6">
            <a:extLst>
              <a:ext uri="{FF2B5EF4-FFF2-40B4-BE49-F238E27FC236}">
                <a16:creationId xmlns:a16="http://schemas.microsoft.com/office/drawing/2014/main" id="{A55879ED-F00B-4BF9-B318-B914671DCD2E}"/>
              </a:ext>
            </a:extLst>
          </p:cNvPr>
          <p:cNvCxnSpPr/>
          <p:nvPr userDrawn="1"/>
        </p:nvCxnSpPr>
        <p:spPr>
          <a:xfrm>
            <a:off x="382588" y="3714088"/>
            <a:ext cx="1040967" cy="0"/>
          </a:xfrm>
          <a:prstGeom prst="line">
            <a:avLst/>
          </a:prstGeom>
          <a:ln w="76200" cap="rnd">
            <a:solidFill>
              <a:srgbClr val="92D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721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geometri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itle 10"/>
          <p:cNvSpPr>
            <a:spLocks noGrp="1"/>
          </p:cNvSpPr>
          <p:nvPr>
            <p:ph type="title" hasCustomPrompt="1"/>
          </p:nvPr>
        </p:nvSpPr>
        <p:spPr>
          <a:xfrm>
            <a:off x="382588" y="510518"/>
            <a:ext cx="6012000" cy="1374764"/>
          </a:xfrm>
        </p:spPr>
        <p:txBody>
          <a:bodyPr anchor="b" anchorCtr="0">
            <a:noAutofit/>
          </a:bodyPr>
          <a:lstStyle>
            <a:lvl1pPr>
              <a:defRPr sz="5000" spc="-100" baseline="0">
                <a:solidFill>
                  <a:schemeClr val="bg1"/>
                </a:solidFill>
              </a:defRPr>
            </a:lvl1pPr>
          </a:lstStyle>
          <a:p>
            <a:r>
              <a:rPr lang="fi-FI" dirty="0"/>
              <a:t>Presentation title</a:t>
            </a:r>
            <a:endParaRPr lang="en-US" dirty="0"/>
          </a:p>
        </p:txBody>
      </p:sp>
      <p:sp>
        <p:nvSpPr>
          <p:cNvPr id="20" name="Text Placeholder 19"/>
          <p:cNvSpPr>
            <a:spLocks noGrp="1"/>
          </p:cNvSpPr>
          <p:nvPr>
            <p:ph type="body" sz="quarter" idx="13" hasCustomPrompt="1"/>
          </p:nvPr>
        </p:nvSpPr>
        <p:spPr>
          <a:xfrm>
            <a:off x="382588" y="2260590"/>
            <a:ext cx="6012000" cy="1045153"/>
          </a:xfrm>
        </p:spPr>
        <p:txBody>
          <a:bodyPr>
            <a:normAutofit/>
          </a:bodyPr>
          <a:lstStyle>
            <a:lvl1pPr marL="0" indent="0">
              <a:buFontTx/>
              <a:buNone/>
              <a:defRPr sz="2000" b="0">
                <a:solidFill>
                  <a:schemeClr val="bg1"/>
                </a:solidFill>
              </a:defRPr>
            </a:lvl1pPr>
            <a:lvl2pPr>
              <a:defRPr>
                <a:solidFill>
                  <a:srgbClr val="004F71"/>
                </a:solidFill>
              </a:defRPr>
            </a:lvl2pPr>
            <a:lvl3pPr>
              <a:defRPr>
                <a:solidFill>
                  <a:srgbClr val="004F71"/>
                </a:solidFill>
              </a:defRPr>
            </a:lvl3pPr>
            <a:lvl4pPr>
              <a:defRPr>
                <a:solidFill>
                  <a:srgbClr val="004F71"/>
                </a:solidFill>
              </a:defRPr>
            </a:lvl4pPr>
            <a:lvl5pPr>
              <a:defRPr>
                <a:solidFill>
                  <a:srgbClr val="004F71"/>
                </a:solidFill>
              </a:defRPr>
            </a:lvl5pPr>
          </a:lstStyle>
          <a:p>
            <a:pPr lvl="0"/>
            <a:r>
              <a:rPr lang="fi-FI" dirty="0"/>
              <a:t>Presentation subtitle</a:t>
            </a:r>
          </a:p>
        </p:txBody>
      </p:sp>
      <p:sp>
        <p:nvSpPr>
          <p:cNvPr id="21" name="Tekstin paikkamerkki 6"/>
          <p:cNvSpPr>
            <a:spLocks noGrp="1"/>
          </p:cNvSpPr>
          <p:nvPr>
            <p:ph type="body" sz="quarter" idx="14" hasCustomPrompt="1"/>
          </p:nvPr>
        </p:nvSpPr>
        <p:spPr>
          <a:xfrm>
            <a:off x="381600" y="4659387"/>
            <a:ext cx="2833200" cy="216000"/>
          </a:xfrm>
        </p:spPr>
        <p:txBody>
          <a:bodyPr/>
          <a:lstStyle>
            <a:lvl1pPr marL="0" indent="0">
              <a:spcBef>
                <a:spcPts val="0"/>
              </a:spcBef>
              <a:buFontTx/>
              <a:buNone/>
              <a:defRPr sz="1300" b="0">
                <a:solidFill>
                  <a:schemeClr val="bg1"/>
                </a:solidFill>
              </a:defRPr>
            </a:lvl1pPr>
          </a:lstStyle>
          <a:p>
            <a:pPr lvl="0"/>
            <a:r>
              <a:rPr lang="fi-FI" dirty="0" err="1"/>
              <a:t>Date</a:t>
            </a:r>
            <a:endParaRPr lang="fi-FI" dirty="0"/>
          </a:p>
        </p:txBody>
      </p:sp>
      <p:sp>
        <p:nvSpPr>
          <p:cNvPr id="22" name="Text Placeholder 4"/>
          <p:cNvSpPr>
            <a:spLocks noGrp="1"/>
          </p:cNvSpPr>
          <p:nvPr>
            <p:ph type="body" sz="quarter" idx="15" hasCustomPrompt="1"/>
          </p:nvPr>
        </p:nvSpPr>
        <p:spPr>
          <a:xfrm>
            <a:off x="382588" y="4446374"/>
            <a:ext cx="4680000" cy="216000"/>
          </a:xfrm>
        </p:spPr>
        <p:txBody>
          <a:bodyPr anchor="b" anchorCtr="0">
            <a:noAutofit/>
          </a:bodyPr>
          <a:lstStyle>
            <a:lvl1pPr marL="0" indent="0">
              <a:lnSpc>
                <a:spcPct val="100000"/>
              </a:lnSpc>
              <a:spcBef>
                <a:spcPts val="0"/>
              </a:spcBef>
              <a:buFontTx/>
              <a:buNone/>
              <a:defRPr sz="1300" b="1">
                <a:solidFill>
                  <a:schemeClr val="bg1"/>
                </a:solidFill>
              </a:defRPr>
            </a:lvl1pPr>
          </a:lstStyle>
          <a:p>
            <a:pPr lvl="0"/>
            <a:r>
              <a:rPr lang="en-US" dirty="0"/>
              <a:t>Speaker name, title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75538" y="4336598"/>
            <a:ext cx="2404926" cy="553119"/>
          </a:xfrm>
          <a:prstGeom prst="rect">
            <a:avLst/>
          </a:prstGeom>
        </p:spPr>
      </p:pic>
      <p:cxnSp>
        <p:nvCxnSpPr>
          <p:cNvPr id="13" name="Straight Connector 12">
            <a:extLst>
              <a:ext uri="{FF2B5EF4-FFF2-40B4-BE49-F238E27FC236}">
                <a16:creationId xmlns:a16="http://schemas.microsoft.com/office/drawing/2014/main" id="{019B1A2C-0A54-4521-8B98-9C7357DB4E48}"/>
              </a:ext>
            </a:extLst>
          </p:cNvPr>
          <p:cNvCxnSpPr/>
          <p:nvPr userDrawn="1"/>
        </p:nvCxnSpPr>
        <p:spPr>
          <a:xfrm>
            <a:off x="382588" y="2127155"/>
            <a:ext cx="1040967" cy="0"/>
          </a:xfrm>
          <a:prstGeom prst="line">
            <a:avLst/>
          </a:prstGeom>
          <a:ln w="76200" cap="rnd">
            <a:solidFill>
              <a:srgbClr val="92D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625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dark tex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itle 10"/>
          <p:cNvSpPr>
            <a:spLocks noGrp="1"/>
          </p:cNvSpPr>
          <p:nvPr>
            <p:ph type="title" hasCustomPrompt="1"/>
          </p:nvPr>
        </p:nvSpPr>
        <p:spPr>
          <a:xfrm>
            <a:off x="382588" y="513558"/>
            <a:ext cx="6012000" cy="1374764"/>
          </a:xfrm>
        </p:spPr>
        <p:txBody>
          <a:bodyPr anchor="b" anchorCtr="0">
            <a:noAutofit/>
          </a:bodyPr>
          <a:lstStyle>
            <a:lvl1pPr>
              <a:defRPr sz="5000" spc="-100" baseline="0">
                <a:solidFill>
                  <a:schemeClr val="bg2"/>
                </a:solidFill>
              </a:defRPr>
            </a:lvl1pPr>
          </a:lstStyle>
          <a:p>
            <a:r>
              <a:rPr lang="fi-FI" dirty="0"/>
              <a:t>Presentation title</a:t>
            </a:r>
            <a:endParaRPr lang="en-US" dirty="0"/>
          </a:p>
        </p:txBody>
      </p:sp>
      <p:sp>
        <p:nvSpPr>
          <p:cNvPr id="20" name="Text Placeholder 19"/>
          <p:cNvSpPr>
            <a:spLocks noGrp="1"/>
          </p:cNvSpPr>
          <p:nvPr>
            <p:ph type="body" sz="quarter" idx="13" hasCustomPrompt="1"/>
          </p:nvPr>
        </p:nvSpPr>
        <p:spPr>
          <a:xfrm>
            <a:off x="382588" y="2256251"/>
            <a:ext cx="6012000" cy="807207"/>
          </a:xfrm>
        </p:spPr>
        <p:txBody>
          <a:bodyPr>
            <a:normAutofit/>
          </a:bodyPr>
          <a:lstStyle>
            <a:lvl1pPr marL="0" indent="0">
              <a:buFontTx/>
              <a:buNone/>
              <a:defRPr sz="2000" b="0">
                <a:solidFill>
                  <a:schemeClr val="bg2"/>
                </a:solidFill>
              </a:defRPr>
            </a:lvl1pPr>
            <a:lvl2pPr>
              <a:defRPr>
                <a:solidFill>
                  <a:srgbClr val="004F71"/>
                </a:solidFill>
              </a:defRPr>
            </a:lvl2pPr>
            <a:lvl3pPr>
              <a:defRPr>
                <a:solidFill>
                  <a:srgbClr val="004F71"/>
                </a:solidFill>
              </a:defRPr>
            </a:lvl3pPr>
            <a:lvl4pPr>
              <a:defRPr>
                <a:solidFill>
                  <a:srgbClr val="004F71"/>
                </a:solidFill>
              </a:defRPr>
            </a:lvl4pPr>
            <a:lvl5pPr>
              <a:defRPr>
                <a:solidFill>
                  <a:srgbClr val="004F71"/>
                </a:solidFill>
              </a:defRPr>
            </a:lvl5pPr>
          </a:lstStyle>
          <a:p>
            <a:pPr lvl="0"/>
            <a:r>
              <a:rPr lang="fi-FI" dirty="0"/>
              <a:t>Presentation subtitle</a:t>
            </a:r>
          </a:p>
        </p:txBody>
      </p:sp>
      <p:sp>
        <p:nvSpPr>
          <p:cNvPr id="21" name="Tekstin paikkamerkki 6"/>
          <p:cNvSpPr>
            <a:spLocks noGrp="1"/>
          </p:cNvSpPr>
          <p:nvPr>
            <p:ph type="body" sz="quarter" idx="14" hasCustomPrompt="1"/>
          </p:nvPr>
        </p:nvSpPr>
        <p:spPr>
          <a:xfrm>
            <a:off x="381600" y="4648035"/>
            <a:ext cx="2833200" cy="216000"/>
          </a:xfrm>
        </p:spPr>
        <p:txBody>
          <a:bodyPr/>
          <a:lstStyle>
            <a:lvl1pPr marL="0" indent="0">
              <a:spcBef>
                <a:spcPts val="0"/>
              </a:spcBef>
              <a:buFontTx/>
              <a:buNone/>
              <a:defRPr sz="1300" b="0">
                <a:solidFill>
                  <a:schemeClr val="bg1"/>
                </a:solidFill>
              </a:defRPr>
            </a:lvl1pPr>
          </a:lstStyle>
          <a:p>
            <a:pPr lvl="0"/>
            <a:r>
              <a:rPr lang="fi-FI" dirty="0" err="1"/>
              <a:t>Date</a:t>
            </a:r>
            <a:endParaRPr lang="fi-FI" dirty="0"/>
          </a:p>
        </p:txBody>
      </p:sp>
      <p:sp>
        <p:nvSpPr>
          <p:cNvPr id="22" name="Text Placeholder 4"/>
          <p:cNvSpPr>
            <a:spLocks noGrp="1"/>
          </p:cNvSpPr>
          <p:nvPr>
            <p:ph type="body" sz="quarter" idx="15" hasCustomPrompt="1"/>
          </p:nvPr>
        </p:nvSpPr>
        <p:spPr>
          <a:xfrm>
            <a:off x="382588" y="4425498"/>
            <a:ext cx="4680000" cy="216000"/>
          </a:xfrm>
        </p:spPr>
        <p:txBody>
          <a:bodyPr anchor="b" anchorCtr="0">
            <a:noAutofit/>
          </a:bodyPr>
          <a:lstStyle>
            <a:lvl1pPr marL="0" indent="0">
              <a:lnSpc>
                <a:spcPct val="100000"/>
              </a:lnSpc>
              <a:spcBef>
                <a:spcPts val="0"/>
              </a:spcBef>
              <a:buFontTx/>
              <a:buNone/>
              <a:defRPr sz="1300" b="1">
                <a:solidFill>
                  <a:schemeClr val="bg1"/>
                </a:solidFill>
              </a:defRPr>
            </a:lvl1pPr>
          </a:lstStyle>
          <a:p>
            <a:pPr lvl="0"/>
            <a:r>
              <a:rPr lang="en-US" dirty="0"/>
              <a:t>Speaker name, title</a:t>
            </a:r>
          </a:p>
        </p:txBody>
      </p:sp>
      <p:pic>
        <p:nvPicPr>
          <p:cNvPr id="7" name="Picture 6">
            <a:extLst>
              <a:ext uri="{FF2B5EF4-FFF2-40B4-BE49-F238E27FC236}">
                <a16:creationId xmlns:a16="http://schemas.microsoft.com/office/drawing/2014/main" id="{C0A8CB04-85C4-409A-BF06-872F1E5C73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75538" y="4336598"/>
            <a:ext cx="2404926" cy="553119"/>
          </a:xfrm>
          <a:prstGeom prst="rect">
            <a:avLst/>
          </a:prstGeom>
        </p:spPr>
      </p:pic>
      <p:cxnSp>
        <p:nvCxnSpPr>
          <p:cNvPr id="11" name="Straight Connector 10">
            <a:extLst>
              <a:ext uri="{FF2B5EF4-FFF2-40B4-BE49-F238E27FC236}">
                <a16:creationId xmlns:a16="http://schemas.microsoft.com/office/drawing/2014/main" id="{CC593679-03C5-4FCF-A202-3F0AAF7B9272}"/>
              </a:ext>
            </a:extLst>
          </p:cNvPr>
          <p:cNvCxnSpPr/>
          <p:nvPr userDrawn="1"/>
        </p:nvCxnSpPr>
        <p:spPr>
          <a:xfrm>
            <a:off x="382588" y="2127155"/>
            <a:ext cx="1040967" cy="0"/>
          </a:xfrm>
          <a:prstGeom prst="line">
            <a:avLst/>
          </a:prstGeom>
          <a:ln w="76200" cap="rnd">
            <a:solidFill>
              <a:srgbClr val="92D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922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itle 10"/>
          <p:cNvSpPr>
            <a:spLocks noGrp="1"/>
          </p:cNvSpPr>
          <p:nvPr>
            <p:ph type="title" hasCustomPrompt="1"/>
          </p:nvPr>
        </p:nvSpPr>
        <p:spPr>
          <a:xfrm>
            <a:off x="382588" y="507208"/>
            <a:ext cx="6012000" cy="1374764"/>
          </a:xfrm>
        </p:spPr>
        <p:txBody>
          <a:bodyPr anchor="b" anchorCtr="0">
            <a:noAutofit/>
          </a:bodyPr>
          <a:lstStyle>
            <a:lvl1pPr>
              <a:defRPr sz="5000" spc="-100" baseline="0">
                <a:solidFill>
                  <a:schemeClr val="bg1"/>
                </a:solidFill>
              </a:defRPr>
            </a:lvl1pPr>
          </a:lstStyle>
          <a:p>
            <a:r>
              <a:rPr lang="fi-FI" dirty="0"/>
              <a:t>Presentation title</a:t>
            </a:r>
            <a:endParaRPr lang="en-US" dirty="0"/>
          </a:p>
        </p:txBody>
      </p:sp>
      <p:sp>
        <p:nvSpPr>
          <p:cNvPr id="20" name="Text Placeholder 19"/>
          <p:cNvSpPr>
            <a:spLocks noGrp="1"/>
          </p:cNvSpPr>
          <p:nvPr>
            <p:ph type="body" sz="quarter" idx="13" hasCustomPrompt="1"/>
          </p:nvPr>
        </p:nvSpPr>
        <p:spPr>
          <a:xfrm>
            <a:off x="382588" y="2261829"/>
            <a:ext cx="6012000" cy="807207"/>
          </a:xfrm>
        </p:spPr>
        <p:txBody>
          <a:bodyPr>
            <a:normAutofit/>
          </a:bodyPr>
          <a:lstStyle>
            <a:lvl1pPr marL="0" indent="0">
              <a:buFontTx/>
              <a:buNone/>
              <a:defRPr sz="2000" b="0">
                <a:solidFill>
                  <a:schemeClr val="bg1"/>
                </a:solidFill>
              </a:defRPr>
            </a:lvl1pPr>
            <a:lvl2pPr>
              <a:defRPr>
                <a:solidFill>
                  <a:srgbClr val="004F71"/>
                </a:solidFill>
              </a:defRPr>
            </a:lvl2pPr>
            <a:lvl3pPr>
              <a:defRPr>
                <a:solidFill>
                  <a:srgbClr val="004F71"/>
                </a:solidFill>
              </a:defRPr>
            </a:lvl3pPr>
            <a:lvl4pPr>
              <a:defRPr>
                <a:solidFill>
                  <a:srgbClr val="004F71"/>
                </a:solidFill>
              </a:defRPr>
            </a:lvl4pPr>
            <a:lvl5pPr>
              <a:defRPr>
                <a:solidFill>
                  <a:srgbClr val="004F71"/>
                </a:solidFill>
              </a:defRPr>
            </a:lvl5pPr>
          </a:lstStyle>
          <a:p>
            <a:pPr lvl="0"/>
            <a:r>
              <a:rPr lang="fi-FI" dirty="0"/>
              <a:t>Presentation subtitle</a:t>
            </a:r>
          </a:p>
        </p:txBody>
      </p:sp>
      <p:sp>
        <p:nvSpPr>
          <p:cNvPr id="21" name="Tekstin paikkamerkki 6"/>
          <p:cNvSpPr>
            <a:spLocks noGrp="1"/>
          </p:cNvSpPr>
          <p:nvPr>
            <p:ph type="body" sz="quarter" idx="14" hasCustomPrompt="1"/>
          </p:nvPr>
        </p:nvSpPr>
        <p:spPr>
          <a:xfrm>
            <a:off x="381600" y="4643688"/>
            <a:ext cx="2833200" cy="216000"/>
          </a:xfrm>
        </p:spPr>
        <p:txBody>
          <a:bodyPr/>
          <a:lstStyle>
            <a:lvl1pPr marL="0" indent="0">
              <a:spcBef>
                <a:spcPts val="0"/>
              </a:spcBef>
              <a:buFontTx/>
              <a:buNone/>
              <a:defRPr sz="1300" b="0">
                <a:solidFill>
                  <a:schemeClr val="bg1"/>
                </a:solidFill>
              </a:defRPr>
            </a:lvl1pPr>
          </a:lstStyle>
          <a:p>
            <a:pPr lvl="0"/>
            <a:r>
              <a:rPr lang="fi-FI" dirty="0" err="1"/>
              <a:t>Date</a:t>
            </a:r>
            <a:endParaRPr lang="fi-FI" dirty="0"/>
          </a:p>
        </p:txBody>
      </p:sp>
      <p:sp>
        <p:nvSpPr>
          <p:cNvPr id="22" name="Text Placeholder 4"/>
          <p:cNvSpPr>
            <a:spLocks noGrp="1"/>
          </p:cNvSpPr>
          <p:nvPr>
            <p:ph type="body" sz="quarter" idx="15" hasCustomPrompt="1"/>
          </p:nvPr>
        </p:nvSpPr>
        <p:spPr>
          <a:xfrm>
            <a:off x="382588" y="4421151"/>
            <a:ext cx="4680000" cy="216000"/>
          </a:xfrm>
        </p:spPr>
        <p:txBody>
          <a:bodyPr anchor="b" anchorCtr="0">
            <a:noAutofit/>
          </a:bodyPr>
          <a:lstStyle>
            <a:lvl1pPr marL="0" indent="0">
              <a:lnSpc>
                <a:spcPct val="100000"/>
              </a:lnSpc>
              <a:spcBef>
                <a:spcPts val="0"/>
              </a:spcBef>
              <a:buFontTx/>
              <a:buNone/>
              <a:defRPr sz="1300" b="1">
                <a:solidFill>
                  <a:schemeClr val="bg1"/>
                </a:solidFill>
              </a:defRPr>
            </a:lvl1pPr>
          </a:lstStyle>
          <a:p>
            <a:pPr lvl="0"/>
            <a:r>
              <a:rPr lang="en-US" dirty="0"/>
              <a:t>Speaker name, title</a:t>
            </a:r>
          </a:p>
        </p:txBody>
      </p:sp>
      <p:pic>
        <p:nvPicPr>
          <p:cNvPr id="7" name="Picture 6">
            <a:extLst>
              <a:ext uri="{FF2B5EF4-FFF2-40B4-BE49-F238E27FC236}">
                <a16:creationId xmlns:a16="http://schemas.microsoft.com/office/drawing/2014/main" id="{259BFEFE-ED8F-481F-9906-10C2B41E8C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75538" y="4336598"/>
            <a:ext cx="2404926" cy="553119"/>
          </a:xfrm>
          <a:prstGeom prst="rect">
            <a:avLst/>
          </a:prstGeom>
        </p:spPr>
      </p:pic>
      <p:cxnSp>
        <p:nvCxnSpPr>
          <p:cNvPr id="9" name="Straight Connector 8">
            <a:extLst>
              <a:ext uri="{FF2B5EF4-FFF2-40B4-BE49-F238E27FC236}">
                <a16:creationId xmlns:a16="http://schemas.microsoft.com/office/drawing/2014/main" id="{114A1F45-682E-4631-A1E3-E346308B4165}"/>
              </a:ext>
            </a:extLst>
          </p:cNvPr>
          <p:cNvCxnSpPr/>
          <p:nvPr userDrawn="1"/>
        </p:nvCxnSpPr>
        <p:spPr>
          <a:xfrm>
            <a:off x="382588" y="2127155"/>
            <a:ext cx="1040967" cy="0"/>
          </a:xfrm>
          <a:prstGeom prst="line">
            <a:avLst/>
          </a:prstGeom>
          <a:ln w="76200" cap="rnd">
            <a:solidFill>
              <a:srgbClr val="92D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839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itle 10"/>
          <p:cNvSpPr>
            <a:spLocks noGrp="1"/>
          </p:cNvSpPr>
          <p:nvPr>
            <p:ph type="title" hasCustomPrompt="1"/>
          </p:nvPr>
        </p:nvSpPr>
        <p:spPr>
          <a:xfrm>
            <a:off x="382588" y="507208"/>
            <a:ext cx="6012000" cy="1374764"/>
          </a:xfrm>
        </p:spPr>
        <p:txBody>
          <a:bodyPr anchor="b" anchorCtr="0">
            <a:noAutofit/>
          </a:bodyPr>
          <a:lstStyle>
            <a:lvl1pPr>
              <a:defRPr sz="5000" spc="-100" baseline="0">
                <a:solidFill>
                  <a:schemeClr val="bg1"/>
                </a:solidFill>
              </a:defRPr>
            </a:lvl1pPr>
          </a:lstStyle>
          <a:p>
            <a:r>
              <a:rPr lang="fi-FI" dirty="0"/>
              <a:t>Presentation title</a:t>
            </a:r>
            <a:endParaRPr lang="en-US" dirty="0"/>
          </a:p>
        </p:txBody>
      </p:sp>
      <p:sp>
        <p:nvSpPr>
          <p:cNvPr id="20" name="Text Placeholder 19"/>
          <p:cNvSpPr>
            <a:spLocks noGrp="1"/>
          </p:cNvSpPr>
          <p:nvPr>
            <p:ph type="body" sz="quarter" idx="13" hasCustomPrompt="1"/>
          </p:nvPr>
        </p:nvSpPr>
        <p:spPr>
          <a:xfrm>
            <a:off x="382588" y="2261829"/>
            <a:ext cx="6012000" cy="807207"/>
          </a:xfrm>
        </p:spPr>
        <p:txBody>
          <a:bodyPr>
            <a:normAutofit/>
          </a:bodyPr>
          <a:lstStyle>
            <a:lvl1pPr marL="0" indent="0">
              <a:buFontTx/>
              <a:buNone/>
              <a:defRPr sz="2000" b="0">
                <a:solidFill>
                  <a:schemeClr val="bg1"/>
                </a:solidFill>
              </a:defRPr>
            </a:lvl1pPr>
            <a:lvl2pPr>
              <a:defRPr>
                <a:solidFill>
                  <a:srgbClr val="004F71"/>
                </a:solidFill>
              </a:defRPr>
            </a:lvl2pPr>
            <a:lvl3pPr>
              <a:defRPr>
                <a:solidFill>
                  <a:srgbClr val="004F71"/>
                </a:solidFill>
              </a:defRPr>
            </a:lvl3pPr>
            <a:lvl4pPr>
              <a:defRPr>
                <a:solidFill>
                  <a:srgbClr val="004F71"/>
                </a:solidFill>
              </a:defRPr>
            </a:lvl4pPr>
            <a:lvl5pPr>
              <a:defRPr>
                <a:solidFill>
                  <a:srgbClr val="004F71"/>
                </a:solidFill>
              </a:defRPr>
            </a:lvl5pPr>
          </a:lstStyle>
          <a:p>
            <a:pPr lvl="0"/>
            <a:r>
              <a:rPr lang="fi-FI" dirty="0"/>
              <a:t>Presentation subtitle</a:t>
            </a:r>
          </a:p>
        </p:txBody>
      </p:sp>
      <p:sp>
        <p:nvSpPr>
          <p:cNvPr id="21" name="Tekstin paikkamerkki 6"/>
          <p:cNvSpPr>
            <a:spLocks noGrp="1"/>
          </p:cNvSpPr>
          <p:nvPr>
            <p:ph type="body" sz="quarter" idx="14" hasCustomPrompt="1"/>
          </p:nvPr>
        </p:nvSpPr>
        <p:spPr>
          <a:xfrm>
            <a:off x="381600" y="4643688"/>
            <a:ext cx="2833200" cy="216000"/>
          </a:xfrm>
        </p:spPr>
        <p:txBody>
          <a:bodyPr/>
          <a:lstStyle>
            <a:lvl1pPr marL="0" indent="0">
              <a:spcBef>
                <a:spcPts val="0"/>
              </a:spcBef>
              <a:buFontTx/>
              <a:buNone/>
              <a:defRPr sz="1300" b="0">
                <a:solidFill>
                  <a:schemeClr val="bg1"/>
                </a:solidFill>
              </a:defRPr>
            </a:lvl1pPr>
          </a:lstStyle>
          <a:p>
            <a:pPr lvl="0"/>
            <a:r>
              <a:rPr lang="fi-FI" dirty="0" err="1"/>
              <a:t>Date</a:t>
            </a:r>
            <a:endParaRPr lang="fi-FI" dirty="0"/>
          </a:p>
        </p:txBody>
      </p:sp>
      <p:sp>
        <p:nvSpPr>
          <p:cNvPr id="22" name="Text Placeholder 4"/>
          <p:cNvSpPr>
            <a:spLocks noGrp="1"/>
          </p:cNvSpPr>
          <p:nvPr>
            <p:ph type="body" sz="quarter" idx="15" hasCustomPrompt="1"/>
          </p:nvPr>
        </p:nvSpPr>
        <p:spPr>
          <a:xfrm>
            <a:off x="382588" y="4421151"/>
            <a:ext cx="4680000" cy="216000"/>
          </a:xfrm>
        </p:spPr>
        <p:txBody>
          <a:bodyPr anchor="b" anchorCtr="0">
            <a:noAutofit/>
          </a:bodyPr>
          <a:lstStyle>
            <a:lvl1pPr marL="0" indent="0">
              <a:lnSpc>
                <a:spcPct val="100000"/>
              </a:lnSpc>
              <a:spcBef>
                <a:spcPts val="0"/>
              </a:spcBef>
              <a:buFontTx/>
              <a:buNone/>
              <a:defRPr sz="1300" b="1">
                <a:solidFill>
                  <a:schemeClr val="bg1"/>
                </a:solidFill>
              </a:defRPr>
            </a:lvl1pPr>
          </a:lstStyle>
          <a:p>
            <a:pPr lvl="0"/>
            <a:r>
              <a:rPr lang="en-US" dirty="0"/>
              <a:t>Speaker name, title</a:t>
            </a:r>
          </a:p>
        </p:txBody>
      </p:sp>
      <p:pic>
        <p:nvPicPr>
          <p:cNvPr id="7" name="Picture 6">
            <a:extLst>
              <a:ext uri="{FF2B5EF4-FFF2-40B4-BE49-F238E27FC236}">
                <a16:creationId xmlns:a16="http://schemas.microsoft.com/office/drawing/2014/main" id="{259BFEFE-ED8F-481F-9906-10C2B41E8C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75538" y="4336598"/>
            <a:ext cx="2404926" cy="553119"/>
          </a:xfrm>
          <a:prstGeom prst="rect">
            <a:avLst/>
          </a:prstGeom>
        </p:spPr>
      </p:pic>
      <p:cxnSp>
        <p:nvCxnSpPr>
          <p:cNvPr id="9" name="Straight Connector 8">
            <a:extLst>
              <a:ext uri="{FF2B5EF4-FFF2-40B4-BE49-F238E27FC236}">
                <a16:creationId xmlns:a16="http://schemas.microsoft.com/office/drawing/2014/main" id="{114A1F45-682E-4631-A1E3-E346308B4165}"/>
              </a:ext>
            </a:extLst>
          </p:cNvPr>
          <p:cNvCxnSpPr/>
          <p:nvPr userDrawn="1"/>
        </p:nvCxnSpPr>
        <p:spPr>
          <a:xfrm>
            <a:off x="382588" y="2127155"/>
            <a:ext cx="1040967" cy="0"/>
          </a:xfrm>
          <a:prstGeom prst="line">
            <a:avLst/>
          </a:prstGeom>
          <a:ln w="76200" cap="rnd">
            <a:solidFill>
              <a:srgbClr val="92D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617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dark tea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588" y="460424"/>
            <a:ext cx="2700000" cy="684000"/>
          </a:xfrm>
        </p:spPr>
        <p:txBody>
          <a:bodyPr>
            <a:noAutofit/>
          </a:bodyPr>
          <a:lstStyle>
            <a:lvl1pPr>
              <a:defRPr sz="4700">
                <a:solidFill>
                  <a:schemeClr val="bg1"/>
                </a:solidFill>
              </a:defRPr>
            </a:lvl1pPr>
          </a:lstStyle>
          <a:p>
            <a:r>
              <a:rPr lang="fi-FI" dirty="0"/>
              <a:t>Section #</a:t>
            </a:r>
            <a:endParaRPr lang="en-US" dirty="0"/>
          </a:p>
        </p:txBody>
      </p:sp>
      <p:sp>
        <p:nvSpPr>
          <p:cNvPr id="3" name="Subtitle 2"/>
          <p:cNvSpPr>
            <a:spLocks noGrp="1"/>
          </p:cNvSpPr>
          <p:nvPr>
            <p:ph type="subTitle" idx="1" hasCustomPrompt="1"/>
          </p:nvPr>
        </p:nvSpPr>
        <p:spPr>
          <a:xfrm>
            <a:off x="382588" y="1280681"/>
            <a:ext cx="2700000" cy="2232000"/>
          </a:xfrm>
        </p:spPr>
        <p:txBody>
          <a:bodyPr>
            <a:normAutofit/>
          </a:bodyPr>
          <a:lstStyle>
            <a:lvl1pPr marL="0" indent="0" algn="l">
              <a:spcBef>
                <a:spcPts val="0"/>
              </a:spcBef>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Type section title</a:t>
            </a:r>
            <a:endParaRPr lang="en-US" dirty="0"/>
          </a:p>
        </p:txBody>
      </p:sp>
      <p:cxnSp>
        <p:nvCxnSpPr>
          <p:cNvPr id="6" name="Straight Connector 5">
            <a:extLst>
              <a:ext uri="{FF2B5EF4-FFF2-40B4-BE49-F238E27FC236}">
                <a16:creationId xmlns:a16="http://schemas.microsoft.com/office/drawing/2014/main" id="{14EA5FFB-977B-44E1-B415-7B3560233C23}"/>
              </a:ext>
            </a:extLst>
          </p:cNvPr>
          <p:cNvCxnSpPr>
            <a:cxnSpLocks/>
          </p:cNvCxnSpPr>
          <p:nvPr userDrawn="1"/>
        </p:nvCxnSpPr>
        <p:spPr>
          <a:xfrm>
            <a:off x="411163" y="1115002"/>
            <a:ext cx="684212" cy="0"/>
          </a:xfrm>
          <a:prstGeom prst="line">
            <a:avLst/>
          </a:prstGeom>
          <a:ln w="76200" cap="rnd">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1619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ja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588" y="460425"/>
            <a:ext cx="2700000" cy="682576"/>
          </a:xfrm>
        </p:spPr>
        <p:txBody>
          <a:bodyPr>
            <a:noAutofit/>
          </a:bodyPr>
          <a:lstStyle>
            <a:lvl1pPr>
              <a:defRPr sz="4700" baseline="0">
                <a:solidFill>
                  <a:schemeClr val="bg1"/>
                </a:solidFill>
              </a:defRPr>
            </a:lvl1pPr>
          </a:lstStyle>
          <a:p>
            <a:r>
              <a:rPr lang="fi-FI" dirty="0"/>
              <a:t>Section #</a:t>
            </a:r>
            <a:endParaRPr lang="en-US" dirty="0"/>
          </a:p>
        </p:txBody>
      </p:sp>
      <p:sp>
        <p:nvSpPr>
          <p:cNvPr id="3" name="Subtitle 2"/>
          <p:cNvSpPr>
            <a:spLocks noGrp="1"/>
          </p:cNvSpPr>
          <p:nvPr>
            <p:ph type="subTitle" idx="1" hasCustomPrompt="1"/>
          </p:nvPr>
        </p:nvSpPr>
        <p:spPr>
          <a:xfrm>
            <a:off x="382588" y="1284288"/>
            <a:ext cx="2700000" cy="2232000"/>
          </a:xfrm>
        </p:spPr>
        <p:txBody>
          <a:bodyPr>
            <a:normAutofit/>
          </a:bodyPr>
          <a:lstStyle>
            <a:lvl1pPr marL="0" indent="0" algn="l">
              <a:spcBef>
                <a:spcPts val="0"/>
              </a:spcBef>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Type section title</a:t>
            </a:r>
            <a:endParaRPr lang="en-US" dirty="0"/>
          </a:p>
        </p:txBody>
      </p:sp>
      <p:cxnSp>
        <p:nvCxnSpPr>
          <p:cNvPr id="5" name="Straight Connector 4">
            <a:extLst>
              <a:ext uri="{FF2B5EF4-FFF2-40B4-BE49-F238E27FC236}">
                <a16:creationId xmlns:a16="http://schemas.microsoft.com/office/drawing/2014/main" id="{4CAACB9A-153D-41AE-B934-E6A093DE1A23}"/>
              </a:ext>
            </a:extLst>
          </p:cNvPr>
          <p:cNvCxnSpPr>
            <a:cxnSpLocks/>
          </p:cNvCxnSpPr>
          <p:nvPr userDrawn="1"/>
        </p:nvCxnSpPr>
        <p:spPr>
          <a:xfrm>
            <a:off x="411163" y="1115002"/>
            <a:ext cx="684212" cy="0"/>
          </a:xfrm>
          <a:prstGeom prst="line">
            <a:avLst/>
          </a:prstGeom>
          <a:ln w="76200" cap="rnd">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884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5071927"/>
            <a:ext cx="9144000" cy="81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endParaRPr lang="en-US" sz="1600" b="1" dirty="0" err="1"/>
          </a:p>
        </p:txBody>
      </p:sp>
      <p:sp>
        <p:nvSpPr>
          <p:cNvPr id="2" name="Title Placeholder 1"/>
          <p:cNvSpPr>
            <a:spLocks noGrp="1"/>
          </p:cNvSpPr>
          <p:nvPr>
            <p:ph type="title"/>
          </p:nvPr>
        </p:nvSpPr>
        <p:spPr>
          <a:xfrm>
            <a:off x="382588" y="383309"/>
            <a:ext cx="8361170" cy="782638"/>
          </a:xfrm>
          <a:prstGeom prst="rect">
            <a:avLst/>
          </a:prstGeom>
        </p:spPr>
        <p:txBody>
          <a:bodyPr vert="horz" lIns="0" tIns="0" rIns="0" bIns="0" rtlCol="0" anchor="t">
            <a:norm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8288339" y="4877568"/>
            <a:ext cx="468000" cy="135000"/>
          </a:xfrm>
          <a:prstGeom prst="rect">
            <a:avLst/>
          </a:prstGeom>
        </p:spPr>
        <p:txBody>
          <a:bodyPr vert="horz" lIns="0" tIns="0" rIns="0" bIns="0" rtlCol="0" anchor="ctr"/>
          <a:lstStyle>
            <a:lvl1pPr algn="r">
              <a:defRPr sz="900">
                <a:solidFill>
                  <a:schemeClr val="tx1">
                    <a:lumMod val="65000"/>
                    <a:lumOff val="35000"/>
                  </a:schemeClr>
                </a:solidFill>
              </a:defRPr>
            </a:lvl1pPr>
          </a:lstStyle>
          <a:p>
            <a:fld id="{C60C2248-B95D-984B-A0F4-42B9A4652AA7}" type="slidenum">
              <a:rPr lang="en-US" smtClean="0"/>
              <a:pPr/>
              <a:t>‹#›</a:t>
            </a:fld>
            <a:endParaRPr lang="en-US" dirty="0"/>
          </a:p>
        </p:txBody>
      </p:sp>
      <p:sp>
        <p:nvSpPr>
          <p:cNvPr id="4" name="Text Placeholder 3"/>
          <p:cNvSpPr>
            <a:spLocks noGrp="1"/>
          </p:cNvSpPr>
          <p:nvPr>
            <p:ph type="body" idx="1"/>
          </p:nvPr>
        </p:nvSpPr>
        <p:spPr>
          <a:xfrm>
            <a:off x="393604" y="1235870"/>
            <a:ext cx="8350154" cy="3380184"/>
          </a:xfrm>
          <a:prstGeom prst="rect">
            <a:avLst/>
          </a:prstGeom>
        </p:spPr>
        <p:txBody>
          <a:bodyPr vert="horz" lIns="0" tIns="0" rIns="0" bIns="0" rtlCol="0">
            <a:normAutofit/>
          </a:bodyPr>
          <a:lstStyle/>
          <a:p>
            <a:pPr lvl="0"/>
            <a:r>
              <a:rPr lang="fi-FI" dirty="0"/>
              <a:t>Click to edit Master text styles</a:t>
            </a:r>
          </a:p>
          <a:p>
            <a:pPr lvl="1"/>
            <a:r>
              <a:rPr lang="fi-FI" dirty="0"/>
              <a:t>Second </a:t>
            </a:r>
            <a:r>
              <a:rPr lang="fi-FI" dirty="0" err="1"/>
              <a:t>level</a:t>
            </a:r>
            <a:endParaRPr lang="fi-FI" dirty="0"/>
          </a:p>
          <a:p>
            <a:pPr lvl="2"/>
            <a:r>
              <a:rPr lang="fi-FI" dirty="0"/>
              <a:t>Third level</a:t>
            </a:r>
          </a:p>
        </p:txBody>
      </p:sp>
      <p:pic>
        <p:nvPicPr>
          <p:cNvPr id="5" name="Picture 4"/>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385869" y="4776171"/>
            <a:ext cx="526106" cy="216000"/>
          </a:xfrm>
          <a:prstGeom prst="rect">
            <a:avLst/>
          </a:prstGeom>
        </p:spPr>
      </p:pic>
    </p:spTree>
    <p:extLst>
      <p:ext uri="{BB962C8B-B14F-4D97-AF65-F5344CB8AC3E}">
        <p14:creationId xmlns:p14="http://schemas.microsoft.com/office/powerpoint/2010/main" val="4064296392"/>
      </p:ext>
    </p:extLst>
  </p:cSld>
  <p:clrMap bg1="lt1" tx1="dk1" bg2="lt2" tx2="dk2" accent1="accent1" accent2="accent2" accent3="accent3" accent4="accent4" accent5="accent5" accent6="accent6" hlink="hlink" folHlink="folHlink"/>
  <p:sldLayoutIdLst>
    <p:sldLayoutId id="2147483748" r:id="rId1"/>
    <p:sldLayoutId id="2147483759" r:id="rId2"/>
    <p:sldLayoutId id="2147483760" r:id="rId3"/>
    <p:sldLayoutId id="2147483789" r:id="rId4"/>
    <p:sldLayoutId id="2147483790" r:id="rId5"/>
    <p:sldLayoutId id="2147483791" r:id="rId6"/>
    <p:sldLayoutId id="2147483792" r:id="rId7"/>
    <p:sldLayoutId id="2147483753" r:id="rId8"/>
    <p:sldLayoutId id="2147483754" r:id="rId9"/>
    <p:sldLayoutId id="214748375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751" r:id="rId21"/>
  </p:sldLayoutIdLst>
  <p:hf hdr="0" dt="0"/>
  <p:txStyles>
    <p:titleStyle>
      <a:lvl1pPr algn="l" defTabSz="457200" rtl="0" eaLnBrk="1" latinLnBrk="0" hangingPunct="1">
        <a:lnSpc>
          <a:spcPct val="80000"/>
        </a:lnSpc>
        <a:spcBef>
          <a:spcPct val="0"/>
        </a:spcBef>
        <a:buNone/>
        <a:defRPr sz="2600" b="1" kern="1200">
          <a:solidFill>
            <a:schemeClr val="tx1"/>
          </a:solidFill>
          <a:latin typeface="+mj-lt"/>
          <a:ea typeface="+mj-ea"/>
          <a:cs typeface="+mj-cs"/>
        </a:defRPr>
      </a:lvl1pPr>
    </p:titleStyle>
    <p:bodyStyle>
      <a:lvl1pPr marL="180975" marR="0" indent="-180975" algn="l" defTabSz="914400" rtl="0" eaLnBrk="1" fontAlgn="auto" latinLnBrk="0" hangingPunct="1">
        <a:lnSpc>
          <a:spcPct val="100000"/>
        </a:lnSpc>
        <a:spcBef>
          <a:spcPts val="1200"/>
        </a:spcBef>
        <a:spcAft>
          <a:spcPts val="0"/>
        </a:spcAft>
        <a:buClrTx/>
        <a:buSzTx/>
        <a:buFont typeface="Calibri" panose="020F0502020204030204" pitchFamily="34" charset="0"/>
        <a:buChar char="•"/>
        <a:tabLst/>
        <a:defRPr sz="1400" b="1" kern="1200">
          <a:solidFill>
            <a:schemeClr val="tx1"/>
          </a:solidFill>
          <a:latin typeface="+mn-lt"/>
          <a:ea typeface="+mn-ea"/>
          <a:cs typeface="+mn-cs"/>
        </a:defRPr>
      </a:lvl1pPr>
      <a:lvl2pPr marL="361950" marR="0" indent="-180975" algn="l" defTabSz="914400" rtl="0" eaLnBrk="1" fontAlgn="auto" latinLnBrk="0" hangingPunct="1">
        <a:lnSpc>
          <a:spcPct val="100000"/>
        </a:lnSpc>
        <a:spcBef>
          <a:spcPts val="600"/>
        </a:spcBef>
        <a:spcAft>
          <a:spcPts val="0"/>
        </a:spcAft>
        <a:buClrTx/>
        <a:buSzTx/>
        <a:buFont typeface="Lucida Grande"/>
        <a:buChar char="–"/>
        <a:tabLst/>
        <a:defRPr sz="1200" kern="1200">
          <a:solidFill>
            <a:schemeClr val="tx1"/>
          </a:solidFill>
          <a:latin typeface="+mn-lt"/>
          <a:ea typeface="+mn-ea"/>
          <a:cs typeface="+mn-cs"/>
        </a:defRPr>
      </a:lvl2pPr>
      <a:lvl3pPr marL="542925" marR="0" indent="-180975" algn="l" defTabSz="914400" rtl="0" eaLnBrk="1" fontAlgn="auto" latinLnBrk="0" hangingPunct="1">
        <a:lnSpc>
          <a:spcPct val="100000"/>
        </a:lnSpc>
        <a:spcBef>
          <a:spcPts val="400"/>
        </a:spcBef>
        <a:spcAft>
          <a:spcPts val="0"/>
        </a:spcAft>
        <a:buClrTx/>
        <a:buSzPct val="80000"/>
        <a:buFont typeface="Symbol" panose="05050102010706020507" pitchFamily="18" charset="2"/>
        <a:buChar char="·"/>
        <a:tabLst/>
        <a:defRPr sz="1100" kern="1200">
          <a:solidFill>
            <a:schemeClr val="tx1"/>
          </a:solidFill>
          <a:latin typeface="+mn-lt"/>
          <a:ea typeface="+mn-ea"/>
          <a:cs typeface="+mn-cs"/>
        </a:defRPr>
      </a:lvl3pPr>
      <a:lvl4pPr marL="627063" marR="0" indent="-179388" algn="l" defTabSz="914400" rtl="0" eaLnBrk="1" fontAlgn="auto" latinLnBrk="0" hangingPunct="1">
        <a:lnSpc>
          <a:spcPct val="130000"/>
        </a:lnSpc>
        <a:spcBef>
          <a:spcPts val="0"/>
        </a:spcBef>
        <a:spcAft>
          <a:spcPts val="0"/>
        </a:spcAft>
        <a:buClrTx/>
        <a:buSzTx/>
        <a:buFont typeface="Lucida Grande"/>
        <a:buChar char="–"/>
        <a:tabLst/>
        <a:defRPr sz="1000" kern="1200">
          <a:solidFill>
            <a:schemeClr val="tx1"/>
          </a:solidFill>
          <a:latin typeface="+mn-lt"/>
          <a:ea typeface="+mn-ea"/>
          <a:cs typeface="+mn-cs"/>
        </a:defRPr>
      </a:lvl4pPr>
      <a:lvl5pPr marL="806450" marR="0" indent="-179388" algn="l" defTabSz="914400" rtl="0" eaLnBrk="1" fontAlgn="auto" latinLnBrk="0" hangingPunct="1">
        <a:lnSpc>
          <a:spcPct val="130000"/>
        </a:lnSpc>
        <a:spcBef>
          <a:spcPts val="0"/>
        </a:spcBef>
        <a:spcAft>
          <a:spcPts val="0"/>
        </a:spcAft>
        <a:buClrTx/>
        <a:buSzTx/>
        <a:buFont typeface="Calibri" panose="020F0502020204030204" pitchFamily="34" charset="0"/>
        <a:buChar char="•"/>
        <a:tabLst/>
        <a:defRPr sz="1000" kern="1200">
          <a:solidFill>
            <a:schemeClr val="tx1"/>
          </a:solidFill>
          <a:latin typeface="+mn-lt"/>
          <a:ea typeface="+mn-ea"/>
          <a:cs typeface="+mn-cs"/>
        </a:defRPr>
      </a:lvl5pPr>
      <a:lvl6pPr marL="360000" indent="-180000" algn="l" defTabSz="457200" rtl="0" eaLnBrk="1" latinLnBrk="0" hangingPunct="1">
        <a:lnSpc>
          <a:spcPct val="110000"/>
        </a:lnSpc>
        <a:spcBef>
          <a:spcPts val="0"/>
        </a:spcBef>
        <a:buFont typeface="Arial"/>
        <a:buChar char="•"/>
        <a:defRPr sz="1400" kern="1200">
          <a:solidFill>
            <a:schemeClr val="tx1"/>
          </a:solidFill>
          <a:latin typeface="+mn-lt"/>
          <a:ea typeface="+mn-ea"/>
          <a:cs typeface="+mn-cs"/>
        </a:defRPr>
      </a:lvl6pPr>
      <a:lvl7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0" indent="0" algn="l" defTabSz="457200" rtl="0" eaLnBrk="1" latinLnBrk="0" hangingPunct="1">
        <a:lnSpc>
          <a:spcPct val="120000"/>
        </a:lnSpc>
        <a:spcBef>
          <a:spcPts val="0"/>
        </a:spcBef>
        <a:buFont typeface="Arial"/>
        <a:buNone/>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taxcreditjobboard.com/" TargetMode="Externa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taxcreditjobboard.com/" TargetMode="Externa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taxcreditjobboard.com/" TargetMode="Externa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taxcreditjobboard.com/" TargetMode="Externa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taxcreditjobboard.com/" TargetMode="Externa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taxcreditjobboard.com/" TargetMode="Externa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taxcreditjobboard.com/" TargetMode="Externa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taxcreditjobboard.com/" TargetMode="Externa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taxcreditjobboard.com/" TargetMode="Externa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CE77D7-8D16-44C2-94CE-68BDA86CCF18}"/>
              </a:ext>
            </a:extLst>
          </p:cNvPr>
          <p:cNvSpPr>
            <a:spLocks noGrp="1"/>
          </p:cNvSpPr>
          <p:nvPr>
            <p:ph type="title"/>
          </p:nvPr>
        </p:nvSpPr>
        <p:spPr>
          <a:xfrm>
            <a:off x="382587" y="507208"/>
            <a:ext cx="6465473" cy="1374764"/>
          </a:xfrm>
        </p:spPr>
        <p:txBody>
          <a:bodyPr/>
          <a:lstStyle/>
          <a:p>
            <a:r>
              <a:rPr lang="en-US" dirty="0"/>
              <a:t>Tax Credit Job Board</a:t>
            </a:r>
          </a:p>
        </p:txBody>
      </p:sp>
      <p:sp>
        <p:nvSpPr>
          <p:cNvPr id="7" name="Text Placeholder 6">
            <a:extLst>
              <a:ext uri="{FF2B5EF4-FFF2-40B4-BE49-F238E27FC236}">
                <a16:creationId xmlns:a16="http://schemas.microsoft.com/office/drawing/2014/main" id="{2634291F-D51C-4B43-AB4F-38F80F0650AB}"/>
              </a:ext>
            </a:extLst>
          </p:cNvPr>
          <p:cNvSpPr>
            <a:spLocks noGrp="1"/>
          </p:cNvSpPr>
          <p:nvPr>
            <p:ph type="body" sz="quarter" idx="13"/>
          </p:nvPr>
        </p:nvSpPr>
        <p:spPr/>
        <p:txBody>
          <a:bodyPr/>
          <a:lstStyle/>
          <a:p>
            <a:r>
              <a:rPr lang="en-US" dirty="0"/>
              <a:t>Social Media Toolkit</a:t>
            </a:r>
          </a:p>
        </p:txBody>
      </p:sp>
      <p:sp>
        <p:nvSpPr>
          <p:cNvPr id="8" name="Text Placeholder 7">
            <a:extLst>
              <a:ext uri="{FF2B5EF4-FFF2-40B4-BE49-F238E27FC236}">
                <a16:creationId xmlns:a16="http://schemas.microsoft.com/office/drawing/2014/main" id="{3C2091EA-3479-456E-A35B-BF2B18586F13}"/>
              </a:ext>
            </a:extLst>
          </p:cNvPr>
          <p:cNvSpPr>
            <a:spLocks noGrp="1"/>
          </p:cNvSpPr>
          <p:nvPr>
            <p:ph type="body" sz="quarter" idx="14"/>
          </p:nvPr>
        </p:nvSpPr>
        <p:spPr/>
        <p:txBody>
          <a:bodyPr/>
          <a:lstStyle/>
          <a:p>
            <a:r>
              <a:rPr lang="en-US" dirty="0"/>
              <a:t>7.12.19</a:t>
            </a:r>
          </a:p>
        </p:txBody>
      </p:sp>
      <p:sp>
        <p:nvSpPr>
          <p:cNvPr id="9" name="Text Placeholder 8">
            <a:extLst>
              <a:ext uri="{FF2B5EF4-FFF2-40B4-BE49-F238E27FC236}">
                <a16:creationId xmlns:a16="http://schemas.microsoft.com/office/drawing/2014/main" id="{4785923C-32C2-40C4-8353-C52ED68785B9}"/>
              </a:ext>
            </a:extLst>
          </p:cNvPr>
          <p:cNvSpPr>
            <a:spLocks noGrp="1"/>
          </p:cNvSpPr>
          <p:nvPr>
            <p:ph type="body" sz="quarter" idx="15"/>
          </p:nvPr>
        </p:nvSpPr>
        <p:spPr/>
        <p:txBody>
          <a:bodyPr/>
          <a:lstStyle/>
          <a:p>
            <a:r>
              <a:rPr lang="en-US" dirty="0"/>
              <a:t>FIS</a:t>
            </a:r>
          </a:p>
        </p:txBody>
      </p:sp>
    </p:spTree>
    <p:extLst>
      <p:ext uri="{BB962C8B-B14F-4D97-AF65-F5344CB8AC3E}">
        <p14:creationId xmlns:p14="http://schemas.microsoft.com/office/powerpoint/2010/main" val="312449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4ED66F-0523-4B6B-89E3-58FDC00DD5F8}"/>
              </a:ext>
            </a:extLst>
          </p:cNvPr>
          <p:cNvSpPr>
            <a:spLocks noGrp="1"/>
          </p:cNvSpPr>
          <p:nvPr>
            <p:ph type="title"/>
          </p:nvPr>
        </p:nvSpPr>
        <p:spPr/>
        <p:txBody>
          <a:bodyPr/>
          <a:lstStyle/>
          <a:p>
            <a:r>
              <a:rPr lang="en-US" dirty="0"/>
              <a:t>Tax Credit Job Board Social Media Content</a:t>
            </a:r>
          </a:p>
        </p:txBody>
      </p:sp>
      <p:sp>
        <p:nvSpPr>
          <p:cNvPr id="7" name="Content Placeholder 6">
            <a:extLst>
              <a:ext uri="{FF2B5EF4-FFF2-40B4-BE49-F238E27FC236}">
                <a16:creationId xmlns:a16="http://schemas.microsoft.com/office/drawing/2014/main" id="{EA6081F1-E4D5-4AAA-90FF-8F10D6DC7DCF}"/>
              </a:ext>
            </a:extLst>
          </p:cNvPr>
          <p:cNvSpPr>
            <a:spLocks noGrp="1"/>
          </p:cNvSpPr>
          <p:nvPr>
            <p:ph sz="quarter" idx="13"/>
          </p:nvPr>
        </p:nvSpPr>
        <p:spPr/>
        <p:txBody>
          <a:bodyPr>
            <a:normAutofit/>
          </a:bodyPr>
          <a:lstStyle/>
          <a:p>
            <a:pPr marL="0" indent="0">
              <a:buNone/>
            </a:pPr>
            <a:r>
              <a:rPr lang="en-US" sz="2400" b="0" dirty="0"/>
              <a:t>“Do you qualify for this federal hiring program? Through the Tax Credit Job Board, job seekers are being matched with employers who can earn up to $9,600 for hiring you. Learn more: </a:t>
            </a:r>
            <a:r>
              <a:rPr lang="en-US" sz="2400" b="0" dirty="0">
                <a:hlinkClick r:id="rId2"/>
              </a:rPr>
              <a:t>www.taxcreditjobboard.com</a:t>
            </a:r>
            <a:r>
              <a:rPr lang="en-US" sz="2400" b="0" dirty="0"/>
              <a:t>” </a:t>
            </a:r>
          </a:p>
        </p:txBody>
      </p:sp>
      <p:pic>
        <p:nvPicPr>
          <p:cNvPr id="9" name="Picture 8">
            <a:extLst>
              <a:ext uri="{FF2B5EF4-FFF2-40B4-BE49-F238E27FC236}">
                <a16:creationId xmlns:a16="http://schemas.microsoft.com/office/drawing/2014/main" id="{38175F7C-1072-4FDD-B579-7B52E4593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256" y="3812720"/>
            <a:ext cx="1330779" cy="1330779"/>
          </a:xfrm>
          <a:prstGeom prst="rect">
            <a:avLst/>
          </a:prstGeom>
        </p:spPr>
      </p:pic>
      <p:pic>
        <p:nvPicPr>
          <p:cNvPr id="11" name="Picture 10">
            <a:extLst>
              <a:ext uri="{FF2B5EF4-FFF2-40B4-BE49-F238E27FC236}">
                <a16:creationId xmlns:a16="http://schemas.microsoft.com/office/drawing/2014/main" id="{5AFFFECB-9051-47F6-899D-7ABF68E058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0655" y="3946615"/>
            <a:ext cx="1038499" cy="1038499"/>
          </a:xfrm>
          <a:prstGeom prst="rect">
            <a:avLst/>
          </a:prstGeom>
        </p:spPr>
      </p:pic>
      <p:pic>
        <p:nvPicPr>
          <p:cNvPr id="13" name="Picture 12">
            <a:extLst>
              <a:ext uri="{FF2B5EF4-FFF2-40B4-BE49-F238E27FC236}">
                <a16:creationId xmlns:a16="http://schemas.microsoft.com/office/drawing/2014/main" id="{CF565A80-E0E4-41A2-B8B5-0FDD0BFB8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8139" y="3917224"/>
            <a:ext cx="1087483" cy="1087483"/>
          </a:xfrm>
          <a:prstGeom prst="rect">
            <a:avLst/>
          </a:prstGeom>
        </p:spPr>
      </p:pic>
    </p:spTree>
    <p:extLst>
      <p:ext uri="{BB962C8B-B14F-4D97-AF65-F5344CB8AC3E}">
        <p14:creationId xmlns:p14="http://schemas.microsoft.com/office/powerpoint/2010/main" val="170123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4ED66F-0523-4B6B-89E3-58FDC00DD5F8}"/>
              </a:ext>
            </a:extLst>
          </p:cNvPr>
          <p:cNvSpPr>
            <a:spLocks noGrp="1"/>
          </p:cNvSpPr>
          <p:nvPr>
            <p:ph type="title"/>
          </p:nvPr>
        </p:nvSpPr>
        <p:spPr/>
        <p:txBody>
          <a:bodyPr/>
          <a:lstStyle/>
          <a:p>
            <a:r>
              <a:rPr lang="en-US" dirty="0"/>
              <a:t>Tax Credit Job Board Social Media Content</a:t>
            </a:r>
          </a:p>
        </p:txBody>
      </p:sp>
      <p:sp>
        <p:nvSpPr>
          <p:cNvPr id="7" name="Content Placeholder 6">
            <a:extLst>
              <a:ext uri="{FF2B5EF4-FFF2-40B4-BE49-F238E27FC236}">
                <a16:creationId xmlns:a16="http://schemas.microsoft.com/office/drawing/2014/main" id="{EA6081F1-E4D5-4AAA-90FF-8F10D6DC7DCF}"/>
              </a:ext>
            </a:extLst>
          </p:cNvPr>
          <p:cNvSpPr>
            <a:spLocks noGrp="1"/>
          </p:cNvSpPr>
          <p:nvPr>
            <p:ph sz="quarter" idx="13"/>
          </p:nvPr>
        </p:nvSpPr>
        <p:spPr/>
        <p:txBody>
          <a:bodyPr>
            <a:normAutofit/>
          </a:bodyPr>
          <a:lstStyle/>
          <a:p>
            <a:pPr marL="0" indent="0">
              <a:buNone/>
            </a:pPr>
            <a:r>
              <a:rPr lang="en-US" sz="2400" b="0" dirty="0"/>
              <a:t>“Have you been unemployed for 27 weeks or more? Learn more about this federal hiring program. Get matched with an employer! Register at: </a:t>
            </a:r>
            <a:r>
              <a:rPr lang="en-US" sz="2400" b="0" dirty="0">
                <a:hlinkClick r:id="rId2"/>
              </a:rPr>
              <a:t>www.taxcreditjobboard.com</a:t>
            </a:r>
            <a:r>
              <a:rPr lang="en-US" sz="2400" b="0" dirty="0"/>
              <a:t>”  </a:t>
            </a:r>
          </a:p>
        </p:txBody>
      </p:sp>
      <p:pic>
        <p:nvPicPr>
          <p:cNvPr id="9" name="Picture 8">
            <a:extLst>
              <a:ext uri="{FF2B5EF4-FFF2-40B4-BE49-F238E27FC236}">
                <a16:creationId xmlns:a16="http://schemas.microsoft.com/office/drawing/2014/main" id="{38175F7C-1072-4FDD-B579-7B52E4593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256" y="3812720"/>
            <a:ext cx="1330779" cy="1330779"/>
          </a:xfrm>
          <a:prstGeom prst="rect">
            <a:avLst/>
          </a:prstGeom>
        </p:spPr>
      </p:pic>
      <p:pic>
        <p:nvPicPr>
          <p:cNvPr id="11" name="Picture 10">
            <a:extLst>
              <a:ext uri="{FF2B5EF4-FFF2-40B4-BE49-F238E27FC236}">
                <a16:creationId xmlns:a16="http://schemas.microsoft.com/office/drawing/2014/main" id="{5AFFFECB-9051-47F6-899D-7ABF68E058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0655" y="3946615"/>
            <a:ext cx="1038499" cy="1038499"/>
          </a:xfrm>
          <a:prstGeom prst="rect">
            <a:avLst/>
          </a:prstGeom>
        </p:spPr>
      </p:pic>
      <p:pic>
        <p:nvPicPr>
          <p:cNvPr id="13" name="Picture 12">
            <a:extLst>
              <a:ext uri="{FF2B5EF4-FFF2-40B4-BE49-F238E27FC236}">
                <a16:creationId xmlns:a16="http://schemas.microsoft.com/office/drawing/2014/main" id="{CF565A80-E0E4-41A2-B8B5-0FDD0BFB8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8139" y="3917224"/>
            <a:ext cx="1087483" cy="1087483"/>
          </a:xfrm>
          <a:prstGeom prst="rect">
            <a:avLst/>
          </a:prstGeom>
        </p:spPr>
      </p:pic>
    </p:spTree>
    <p:extLst>
      <p:ext uri="{BB962C8B-B14F-4D97-AF65-F5344CB8AC3E}">
        <p14:creationId xmlns:p14="http://schemas.microsoft.com/office/powerpoint/2010/main" val="2693991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4ED66F-0523-4B6B-89E3-58FDC00DD5F8}"/>
              </a:ext>
            </a:extLst>
          </p:cNvPr>
          <p:cNvSpPr>
            <a:spLocks noGrp="1"/>
          </p:cNvSpPr>
          <p:nvPr>
            <p:ph type="title"/>
          </p:nvPr>
        </p:nvSpPr>
        <p:spPr/>
        <p:txBody>
          <a:bodyPr/>
          <a:lstStyle/>
          <a:p>
            <a:r>
              <a:rPr lang="en-US" dirty="0"/>
              <a:t>Tax Credit Job Board Social Media Content</a:t>
            </a:r>
          </a:p>
        </p:txBody>
      </p:sp>
      <p:sp>
        <p:nvSpPr>
          <p:cNvPr id="7" name="Content Placeholder 6">
            <a:extLst>
              <a:ext uri="{FF2B5EF4-FFF2-40B4-BE49-F238E27FC236}">
                <a16:creationId xmlns:a16="http://schemas.microsoft.com/office/drawing/2014/main" id="{EA6081F1-E4D5-4AAA-90FF-8F10D6DC7DCF}"/>
              </a:ext>
            </a:extLst>
          </p:cNvPr>
          <p:cNvSpPr>
            <a:spLocks noGrp="1"/>
          </p:cNvSpPr>
          <p:nvPr>
            <p:ph sz="quarter" idx="13"/>
          </p:nvPr>
        </p:nvSpPr>
        <p:spPr/>
        <p:txBody>
          <a:bodyPr>
            <a:normAutofit/>
          </a:bodyPr>
          <a:lstStyle/>
          <a:p>
            <a:pPr marL="0" indent="0">
              <a:buNone/>
            </a:pPr>
            <a:r>
              <a:rPr lang="en-US" sz="2400" b="0" dirty="0"/>
              <a:t>“Are you a veteran? You may qualify under a federal hiring program that incentivizes employers to hire you by saving them thousands of dollars! Register at: </a:t>
            </a:r>
            <a:r>
              <a:rPr lang="en-US" sz="2400" b="0" dirty="0">
                <a:hlinkClick r:id="rId2"/>
              </a:rPr>
              <a:t>www.taxcreditjobboard.com</a:t>
            </a:r>
            <a:r>
              <a:rPr lang="en-US" sz="2400" b="0" dirty="0"/>
              <a:t>” </a:t>
            </a:r>
          </a:p>
        </p:txBody>
      </p:sp>
      <p:pic>
        <p:nvPicPr>
          <p:cNvPr id="9" name="Picture 8">
            <a:extLst>
              <a:ext uri="{FF2B5EF4-FFF2-40B4-BE49-F238E27FC236}">
                <a16:creationId xmlns:a16="http://schemas.microsoft.com/office/drawing/2014/main" id="{38175F7C-1072-4FDD-B579-7B52E4593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256" y="3812720"/>
            <a:ext cx="1330779" cy="1330779"/>
          </a:xfrm>
          <a:prstGeom prst="rect">
            <a:avLst/>
          </a:prstGeom>
        </p:spPr>
      </p:pic>
      <p:pic>
        <p:nvPicPr>
          <p:cNvPr id="11" name="Picture 10">
            <a:extLst>
              <a:ext uri="{FF2B5EF4-FFF2-40B4-BE49-F238E27FC236}">
                <a16:creationId xmlns:a16="http://schemas.microsoft.com/office/drawing/2014/main" id="{5AFFFECB-9051-47F6-899D-7ABF68E058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0655" y="3946615"/>
            <a:ext cx="1038499" cy="1038499"/>
          </a:xfrm>
          <a:prstGeom prst="rect">
            <a:avLst/>
          </a:prstGeom>
        </p:spPr>
      </p:pic>
      <p:pic>
        <p:nvPicPr>
          <p:cNvPr id="13" name="Picture 12">
            <a:extLst>
              <a:ext uri="{FF2B5EF4-FFF2-40B4-BE49-F238E27FC236}">
                <a16:creationId xmlns:a16="http://schemas.microsoft.com/office/drawing/2014/main" id="{CF565A80-E0E4-41A2-B8B5-0FDD0BFB8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8139" y="3917224"/>
            <a:ext cx="1087483" cy="1087483"/>
          </a:xfrm>
          <a:prstGeom prst="rect">
            <a:avLst/>
          </a:prstGeom>
        </p:spPr>
      </p:pic>
    </p:spTree>
    <p:extLst>
      <p:ext uri="{BB962C8B-B14F-4D97-AF65-F5344CB8AC3E}">
        <p14:creationId xmlns:p14="http://schemas.microsoft.com/office/powerpoint/2010/main" val="235907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4ED66F-0523-4B6B-89E3-58FDC00DD5F8}"/>
              </a:ext>
            </a:extLst>
          </p:cNvPr>
          <p:cNvSpPr>
            <a:spLocks noGrp="1"/>
          </p:cNvSpPr>
          <p:nvPr>
            <p:ph type="title"/>
          </p:nvPr>
        </p:nvSpPr>
        <p:spPr/>
        <p:txBody>
          <a:bodyPr/>
          <a:lstStyle/>
          <a:p>
            <a:r>
              <a:rPr lang="en-US" dirty="0"/>
              <a:t>Tax Credit Job Board Social Media Content</a:t>
            </a:r>
          </a:p>
        </p:txBody>
      </p:sp>
      <p:sp>
        <p:nvSpPr>
          <p:cNvPr id="7" name="Content Placeholder 6">
            <a:extLst>
              <a:ext uri="{FF2B5EF4-FFF2-40B4-BE49-F238E27FC236}">
                <a16:creationId xmlns:a16="http://schemas.microsoft.com/office/drawing/2014/main" id="{EA6081F1-E4D5-4AAA-90FF-8F10D6DC7DCF}"/>
              </a:ext>
            </a:extLst>
          </p:cNvPr>
          <p:cNvSpPr>
            <a:spLocks noGrp="1"/>
          </p:cNvSpPr>
          <p:nvPr>
            <p:ph sz="quarter" idx="13"/>
          </p:nvPr>
        </p:nvSpPr>
        <p:spPr/>
        <p:txBody>
          <a:bodyPr>
            <a:normAutofit/>
          </a:bodyPr>
          <a:lstStyle/>
          <a:p>
            <a:pPr marL="0" indent="0">
              <a:buNone/>
            </a:pPr>
            <a:r>
              <a:rPr lang="en-US" sz="2400" b="0" dirty="0"/>
              <a:t>“Are you a recipient of TANF, SNAP, or SSI benefits? You may be eligible to be matched for a new job via Tax Credit Job Board! Register today! </a:t>
            </a:r>
            <a:r>
              <a:rPr lang="en-US" sz="2400" b="0" dirty="0">
                <a:hlinkClick r:id="rId2"/>
              </a:rPr>
              <a:t>www.taxcreditjobboard.com</a:t>
            </a:r>
            <a:r>
              <a:rPr lang="en-US" sz="2400" b="0" dirty="0"/>
              <a:t>”  </a:t>
            </a:r>
          </a:p>
        </p:txBody>
      </p:sp>
      <p:pic>
        <p:nvPicPr>
          <p:cNvPr id="9" name="Picture 8">
            <a:extLst>
              <a:ext uri="{FF2B5EF4-FFF2-40B4-BE49-F238E27FC236}">
                <a16:creationId xmlns:a16="http://schemas.microsoft.com/office/drawing/2014/main" id="{38175F7C-1072-4FDD-B579-7B52E4593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256" y="3812720"/>
            <a:ext cx="1330779" cy="1330779"/>
          </a:xfrm>
          <a:prstGeom prst="rect">
            <a:avLst/>
          </a:prstGeom>
        </p:spPr>
      </p:pic>
      <p:pic>
        <p:nvPicPr>
          <p:cNvPr id="11" name="Picture 10">
            <a:extLst>
              <a:ext uri="{FF2B5EF4-FFF2-40B4-BE49-F238E27FC236}">
                <a16:creationId xmlns:a16="http://schemas.microsoft.com/office/drawing/2014/main" id="{5AFFFECB-9051-47F6-899D-7ABF68E058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0655" y="3946615"/>
            <a:ext cx="1038499" cy="1038499"/>
          </a:xfrm>
          <a:prstGeom prst="rect">
            <a:avLst/>
          </a:prstGeom>
        </p:spPr>
      </p:pic>
      <p:pic>
        <p:nvPicPr>
          <p:cNvPr id="13" name="Picture 12">
            <a:extLst>
              <a:ext uri="{FF2B5EF4-FFF2-40B4-BE49-F238E27FC236}">
                <a16:creationId xmlns:a16="http://schemas.microsoft.com/office/drawing/2014/main" id="{CF565A80-E0E4-41A2-B8B5-0FDD0BFB8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8139" y="3917224"/>
            <a:ext cx="1087483" cy="1087483"/>
          </a:xfrm>
          <a:prstGeom prst="rect">
            <a:avLst/>
          </a:prstGeom>
        </p:spPr>
      </p:pic>
    </p:spTree>
    <p:extLst>
      <p:ext uri="{BB962C8B-B14F-4D97-AF65-F5344CB8AC3E}">
        <p14:creationId xmlns:p14="http://schemas.microsoft.com/office/powerpoint/2010/main" val="2612607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98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0383973-928A-465E-A0FC-854DACCD82DC}"/>
              </a:ext>
            </a:extLst>
          </p:cNvPr>
          <p:cNvSpPr>
            <a:spLocks noGrp="1"/>
          </p:cNvSpPr>
          <p:nvPr>
            <p:ph type="body" sz="quarter" idx="15"/>
          </p:nvPr>
        </p:nvSpPr>
        <p:spPr/>
        <p:txBody>
          <a:bodyPr/>
          <a:lstStyle/>
          <a:p>
            <a:r>
              <a:rPr lang="en-US" dirty="0"/>
              <a:t>Facebook</a:t>
            </a:r>
          </a:p>
        </p:txBody>
      </p:sp>
      <p:sp>
        <p:nvSpPr>
          <p:cNvPr id="6" name="Title 5">
            <a:extLst>
              <a:ext uri="{FF2B5EF4-FFF2-40B4-BE49-F238E27FC236}">
                <a16:creationId xmlns:a16="http://schemas.microsoft.com/office/drawing/2014/main" id="{F6277832-CB71-4876-B463-191040CD9C72}"/>
              </a:ext>
            </a:extLst>
          </p:cNvPr>
          <p:cNvSpPr>
            <a:spLocks noGrp="1"/>
          </p:cNvSpPr>
          <p:nvPr>
            <p:ph type="title"/>
          </p:nvPr>
        </p:nvSpPr>
        <p:spPr/>
        <p:txBody>
          <a:bodyPr/>
          <a:lstStyle/>
          <a:p>
            <a:r>
              <a:rPr lang="en-US" dirty="0"/>
              <a:t>Banners to Use</a:t>
            </a:r>
          </a:p>
        </p:txBody>
      </p:sp>
      <p:pic>
        <p:nvPicPr>
          <p:cNvPr id="9" name="Content Placeholder 8">
            <a:extLst>
              <a:ext uri="{FF2B5EF4-FFF2-40B4-BE49-F238E27FC236}">
                <a16:creationId xmlns:a16="http://schemas.microsoft.com/office/drawing/2014/main" id="{E33D1DB3-70F0-4455-A2B6-21F3591782E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93334" y="1325717"/>
            <a:ext cx="4293349" cy="2238675"/>
          </a:xfrm>
        </p:spPr>
      </p:pic>
      <p:pic>
        <p:nvPicPr>
          <p:cNvPr id="11" name="Picture 10">
            <a:extLst>
              <a:ext uri="{FF2B5EF4-FFF2-40B4-BE49-F238E27FC236}">
                <a16:creationId xmlns:a16="http://schemas.microsoft.com/office/drawing/2014/main" id="{E6881A6F-81CE-4142-B005-7A62FBF19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848" y="1325717"/>
            <a:ext cx="4293348" cy="2238675"/>
          </a:xfrm>
          <a:prstGeom prst="rect">
            <a:avLst/>
          </a:prstGeom>
        </p:spPr>
      </p:pic>
    </p:spTree>
    <p:extLst>
      <p:ext uri="{BB962C8B-B14F-4D97-AF65-F5344CB8AC3E}">
        <p14:creationId xmlns:p14="http://schemas.microsoft.com/office/powerpoint/2010/main" val="108175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0383973-928A-465E-A0FC-854DACCD82DC}"/>
              </a:ext>
            </a:extLst>
          </p:cNvPr>
          <p:cNvSpPr>
            <a:spLocks noGrp="1"/>
          </p:cNvSpPr>
          <p:nvPr>
            <p:ph type="body" sz="quarter" idx="15"/>
          </p:nvPr>
        </p:nvSpPr>
        <p:spPr/>
        <p:txBody>
          <a:bodyPr/>
          <a:lstStyle/>
          <a:p>
            <a:r>
              <a:rPr lang="en-US" dirty="0"/>
              <a:t>LinkedIn</a:t>
            </a:r>
          </a:p>
        </p:txBody>
      </p:sp>
      <p:sp>
        <p:nvSpPr>
          <p:cNvPr id="6" name="Title 5">
            <a:extLst>
              <a:ext uri="{FF2B5EF4-FFF2-40B4-BE49-F238E27FC236}">
                <a16:creationId xmlns:a16="http://schemas.microsoft.com/office/drawing/2014/main" id="{F6277832-CB71-4876-B463-191040CD9C72}"/>
              </a:ext>
            </a:extLst>
          </p:cNvPr>
          <p:cNvSpPr>
            <a:spLocks noGrp="1"/>
          </p:cNvSpPr>
          <p:nvPr>
            <p:ph type="title"/>
          </p:nvPr>
        </p:nvSpPr>
        <p:spPr/>
        <p:txBody>
          <a:bodyPr/>
          <a:lstStyle/>
          <a:p>
            <a:r>
              <a:rPr lang="en-US" dirty="0"/>
              <a:t>Banners to Use</a:t>
            </a:r>
          </a:p>
        </p:txBody>
      </p:sp>
      <p:pic>
        <p:nvPicPr>
          <p:cNvPr id="5" name="Picture 4">
            <a:extLst>
              <a:ext uri="{FF2B5EF4-FFF2-40B4-BE49-F238E27FC236}">
                <a16:creationId xmlns:a16="http://schemas.microsoft.com/office/drawing/2014/main" id="{9F1E2023-19E4-46D7-81EC-1F9D33F047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958" y="1253800"/>
            <a:ext cx="4350119" cy="2272937"/>
          </a:xfrm>
          <a:prstGeom prst="rect">
            <a:avLst/>
          </a:prstGeom>
        </p:spPr>
      </p:pic>
      <p:pic>
        <p:nvPicPr>
          <p:cNvPr id="8" name="Picture 7">
            <a:extLst>
              <a:ext uri="{FF2B5EF4-FFF2-40B4-BE49-F238E27FC236}">
                <a16:creationId xmlns:a16="http://schemas.microsoft.com/office/drawing/2014/main" id="{4C3DEEF5-50AD-454C-80A7-DB65203EDE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1147" y="1253800"/>
            <a:ext cx="4350117" cy="2272936"/>
          </a:xfrm>
          <a:prstGeom prst="rect">
            <a:avLst/>
          </a:prstGeom>
        </p:spPr>
      </p:pic>
    </p:spTree>
    <p:extLst>
      <p:ext uri="{BB962C8B-B14F-4D97-AF65-F5344CB8AC3E}">
        <p14:creationId xmlns:p14="http://schemas.microsoft.com/office/powerpoint/2010/main" val="537985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0383973-928A-465E-A0FC-854DACCD82DC}"/>
              </a:ext>
            </a:extLst>
          </p:cNvPr>
          <p:cNvSpPr>
            <a:spLocks noGrp="1"/>
          </p:cNvSpPr>
          <p:nvPr>
            <p:ph type="body" sz="quarter" idx="15"/>
          </p:nvPr>
        </p:nvSpPr>
        <p:spPr/>
        <p:txBody>
          <a:bodyPr/>
          <a:lstStyle/>
          <a:p>
            <a:r>
              <a:rPr lang="en-US" dirty="0"/>
              <a:t>Twitter</a:t>
            </a:r>
          </a:p>
        </p:txBody>
      </p:sp>
      <p:sp>
        <p:nvSpPr>
          <p:cNvPr id="6" name="Title 5">
            <a:extLst>
              <a:ext uri="{FF2B5EF4-FFF2-40B4-BE49-F238E27FC236}">
                <a16:creationId xmlns:a16="http://schemas.microsoft.com/office/drawing/2014/main" id="{F6277832-CB71-4876-B463-191040CD9C72}"/>
              </a:ext>
            </a:extLst>
          </p:cNvPr>
          <p:cNvSpPr>
            <a:spLocks noGrp="1"/>
          </p:cNvSpPr>
          <p:nvPr>
            <p:ph type="title"/>
          </p:nvPr>
        </p:nvSpPr>
        <p:spPr/>
        <p:txBody>
          <a:bodyPr/>
          <a:lstStyle/>
          <a:p>
            <a:r>
              <a:rPr lang="en-US" dirty="0"/>
              <a:t>Banners to Use</a:t>
            </a:r>
          </a:p>
        </p:txBody>
      </p:sp>
      <p:pic>
        <p:nvPicPr>
          <p:cNvPr id="5" name="Picture 4">
            <a:extLst>
              <a:ext uri="{FF2B5EF4-FFF2-40B4-BE49-F238E27FC236}">
                <a16:creationId xmlns:a16="http://schemas.microsoft.com/office/drawing/2014/main" id="{175F4756-FE34-486C-8169-7D23762E1C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164" y="1169126"/>
            <a:ext cx="4352836" cy="2448470"/>
          </a:xfrm>
          <a:prstGeom prst="rect">
            <a:avLst/>
          </a:prstGeom>
        </p:spPr>
      </p:pic>
      <p:pic>
        <p:nvPicPr>
          <p:cNvPr id="8" name="Picture 7">
            <a:extLst>
              <a:ext uri="{FF2B5EF4-FFF2-40B4-BE49-F238E27FC236}">
                <a16:creationId xmlns:a16="http://schemas.microsoft.com/office/drawing/2014/main" id="{96E71BEB-E9D6-46F5-B878-D1D965E258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3600" y="1169126"/>
            <a:ext cx="4342674" cy="2442754"/>
          </a:xfrm>
          <a:prstGeom prst="rect">
            <a:avLst/>
          </a:prstGeom>
        </p:spPr>
      </p:pic>
    </p:spTree>
    <p:extLst>
      <p:ext uri="{BB962C8B-B14F-4D97-AF65-F5344CB8AC3E}">
        <p14:creationId xmlns:p14="http://schemas.microsoft.com/office/powerpoint/2010/main" val="2516739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4ED66F-0523-4B6B-89E3-58FDC00DD5F8}"/>
              </a:ext>
            </a:extLst>
          </p:cNvPr>
          <p:cNvSpPr>
            <a:spLocks noGrp="1"/>
          </p:cNvSpPr>
          <p:nvPr>
            <p:ph type="title"/>
          </p:nvPr>
        </p:nvSpPr>
        <p:spPr/>
        <p:txBody>
          <a:bodyPr/>
          <a:lstStyle/>
          <a:p>
            <a:r>
              <a:rPr lang="en-US" dirty="0"/>
              <a:t>Tax Credit Job Board Social Media Content</a:t>
            </a:r>
          </a:p>
        </p:txBody>
      </p:sp>
      <p:sp>
        <p:nvSpPr>
          <p:cNvPr id="7" name="Content Placeholder 6">
            <a:extLst>
              <a:ext uri="{FF2B5EF4-FFF2-40B4-BE49-F238E27FC236}">
                <a16:creationId xmlns:a16="http://schemas.microsoft.com/office/drawing/2014/main" id="{EA6081F1-E4D5-4AAA-90FF-8F10D6DC7DCF}"/>
              </a:ext>
            </a:extLst>
          </p:cNvPr>
          <p:cNvSpPr>
            <a:spLocks noGrp="1"/>
          </p:cNvSpPr>
          <p:nvPr>
            <p:ph sz="quarter" idx="13"/>
          </p:nvPr>
        </p:nvSpPr>
        <p:spPr/>
        <p:txBody>
          <a:bodyPr>
            <a:normAutofit/>
          </a:bodyPr>
          <a:lstStyle/>
          <a:p>
            <a:pPr marL="0" indent="0">
              <a:buNone/>
            </a:pPr>
            <a:r>
              <a:rPr lang="en-US" sz="2400" b="0" dirty="0"/>
              <a:t>“Looking for a job? Get matched with an employer through the Tax Credit Job Board. Companies are looking for candidates just like you! </a:t>
            </a:r>
            <a:r>
              <a:rPr lang="en-US" sz="2400" b="0" dirty="0">
                <a:hlinkClick r:id="rId2"/>
              </a:rPr>
              <a:t>www.taxcreditjobboard.com</a:t>
            </a:r>
            <a:r>
              <a:rPr lang="en-US" sz="2400" b="0" dirty="0"/>
              <a:t>”</a:t>
            </a:r>
          </a:p>
        </p:txBody>
      </p:sp>
      <p:pic>
        <p:nvPicPr>
          <p:cNvPr id="9" name="Picture 8">
            <a:extLst>
              <a:ext uri="{FF2B5EF4-FFF2-40B4-BE49-F238E27FC236}">
                <a16:creationId xmlns:a16="http://schemas.microsoft.com/office/drawing/2014/main" id="{38175F7C-1072-4FDD-B579-7B52E4593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256" y="3812720"/>
            <a:ext cx="1330779" cy="1330779"/>
          </a:xfrm>
          <a:prstGeom prst="rect">
            <a:avLst/>
          </a:prstGeom>
        </p:spPr>
      </p:pic>
      <p:pic>
        <p:nvPicPr>
          <p:cNvPr id="11" name="Picture 10">
            <a:extLst>
              <a:ext uri="{FF2B5EF4-FFF2-40B4-BE49-F238E27FC236}">
                <a16:creationId xmlns:a16="http://schemas.microsoft.com/office/drawing/2014/main" id="{5AFFFECB-9051-47F6-899D-7ABF68E058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0655" y="3946615"/>
            <a:ext cx="1038499" cy="1038499"/>
          </a:xfrm>
          <a:prstGeom prst="rect">
            <a:avLst/>
          </a:prstGeom>
        </p:spPr>
      </p:pic>
      <p:pic>
        <p:nvPicPr>
          <p:cNvPr id="13" name="Picture 12">
            <a:extLst>
              <a:ext uri="{FF2B5EF4-FFF2-40B4-BE49-F238E27FC236}">
                <a16:creationId xmlns:a16="http://schemas.microsoft.com/office/drawing/2014/main" id="{CF565A80-E0E4-41A2-B8B5-0FDD0BFB8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8139" y="3917224"/>
            <a:ext cx="1087483" cy="1087483"/>
          </a:xfrm>
          <a:prstGeom prst="rect">
            <a:avLst/>
          </a:prstGeom>
        </p:spPr>
      </p:pic>
    </p:spTree>
    <p:extLst>
      <p:ext uri="{BB962C8B-B14F-4D97-AF65-F5344CB8AC3E}">
        <p14:creationId xmlns:p14="http://schemas.microsoft.com/office/powerpoint/2010/main" val="270684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4ED66F-0523-4B6B-89E3-58FDC00DD5F8}"/>
              </a:ext>
            </a:extLst>
          </p:cNvPr>
          <p:cNvSpPr>
            <a:spLocks noGrp="1"/>
          </p:cNvSpPr>
          <p:nvPr>
            <p:ph type="title"/>
          </p:nvPr>
        </p:nvSpPr>
        <p:spPr/>
        <p:txBody>
          <a:bodyPr/>
          <a:lstStyle/>
          <a:p>
            <a:r>
              <a:rPr lang="en-US" dirty="0"/>
              <a:t>Tax Credit Job Board Social Media Content</a:t>
            </a:r>
          </a:p>
        </p:txBody>
      </p:sp>
      <p:sp>
        <p:nvSpPr>
          <p:cNvPr id="7" name="Content Placeholder 6">
            <a:extLst>
              <a:ext uri="{FF2B5EF4-FFF2-40B4-BE49-F238E27FC236}">
                <a16:creationId xmlns:a16="http://schemas.microsoft.com/office/drawing/2014/main" id="{EA6081F1-E4D5-4AAA-90FF-8F10D6DC7DCF}"/>
              </a:ext>
            </a:extLst>
          </p:cNvPr>
          <p:cNvSpPr>
            <a:spLocks noGrp="1"/>
          </p:cNvSpPr>
          <p:nvPr>
            <p:ph sz="quarter" idx="13"/>
          </p:nvPr>
        </p:nvSpPr>
        <p:spPr/>
        <p:txBody>
          <a:bodyPr>
            <a:normAutofit/>
          </a:bodyPr>
          <a:lstStyle/>
          <a:p>
            <a:pPr marL="0" indent="0">
              <a:buNone/>
            </a:pPr>
            <a:r>
              <a:rPr lang="en-US" sz="2400" b="0" dirty="0"/>
              <a:t>“Frustrated by the job search process on Craigslist, Indeed, ZipRecruiter and other sites? Tax Credit Job Board puts job seekers first. Learn more: </a:t>
            </a:r>
            <a:r>
              <a:rPr lang="en-US" sz="2400" b="0" dirty="0">
                <a:hlinkClick r:id="rId2"/>
              </a:rPr>
              <a:t>www.taxcreditjobboard.com</a:t>
            </a:r>
            <a:r>
              <a:rPr lang="en-US" sz="2400" b="0" dirty="0"/>
              <a:t>” </a:t>
            </a:r>
          </a:p>
        </p:txBody>
      </p:sp>
      <p:pic>
        <p:nvPicPr>
          <p:cNvPr id="9" name="Picture 8">
            <a:extLst>
              <a:ext uri="{FF2B5EF4-FFF2-40B4-BE49-F238E27FC236}">
                <a16:creationId xmlns:a16="http://schemas.microsoft.com/office/drawing/2014/main" id="{38175F7C-1072-4FDD-B579-7B52E4593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256" y="3812720"/>
            <a:ext cx="1330779" cy="1330779"/>
          </a:xfrm>
          <a:prstGeom prst="rect">
            <a:avLst/>
          </a:prstGeom>
        </p:spPr>
      </p:pic>
      <p:pic>
        <p:nvPicPr>
          <p:cNvPr id="11" name="Picture 10">
            <a:extLst>
              <a:ext uri="{FF2B5EF4-FFF2-40B4-BE49-F238E27FC236}">
                <a16:creationId xmlns:a16="http://schemas.microsoft.com/office/drawing/2014/main" id="{5AFFFECB-9051-47F6-899D-7ABF68E058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0655" y="3946615"/>
            <a:ext cx="1038499" cy="1038499"/>
          </a:xfrm>
          <a:prstGeom prst="rect">
            <a:avLst/>
          </a:prstGeom>
        </p:spPr>
      </p:pic>
      <p:pic>
        <p:nvPicPr>
          <p:cNvPr id="13" name="Picture 12">
            <a:extLst>
              <a:ext uri="{FF2B5EF4-FFF2-40B4-BE49-F238E27FC236}">
                <a16:creationId xmlns:a16="http://schemas.microsoft.com/office/drawing/2014/main" id="{CF565A80-E0E4-41A2-B8B5-0FDD0BFB8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8139" y="3917224"/>
            <a:ext cx="1087483" cy="1087483"/>
          </a:xfrm>
          <a:prstGeom prst="rect">
            <a:avLst/>
          </a:prstGeom>
        </p:spPr>
      </p:pic>
    </p:spTree>
    <p:extLst>
      <p:ext uri="{BB962C8B-B14F-4D97-AF65-F5344CB8AC3E}">
        <p14:creationId xmlns:p14="http://schemas.microsoft.com/office/powerpoint/2010/main" val="266713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4ED66F-0523-4B6B-89E3-58FDC00DD5F8}"/>
              </a:ext>
            </a:extLst>
          </p:cNvPr>
          <p:cNvSpPr>
            <a:spLocks noGrp="1"/>
          </p:cNvSpPr>
          <p:nvPr>
            <p:ph type="title"/>
          </p:nvPr>
        </p:nvSpPr>
        <p:spPr/>
        <p:txBody>
          <a:bodyPr/>
          <a:lstStyle/>
          <a:p>
            <a:r>
              <a:rPr lang="en-US" dirty="0"/>
              <a:t>Tax Credit Job Board Social Media Content</a:t>
            </a:r>
          </a:p>
        </p:txBody>
      </p:sp>
      <p:sp>
        <p:nvSpPr>
          <p:cNvPr id="7" name="Content Placeholder 6">
            <a:extLst>
              <a:ext uri="{FF2B5EF4-FFF2-40B4-BE49-F238E27FC236}">
                <a16:creationId xmlns:a16="http://schemas.microsoft.com/office/drawing/2014/main" id="{EA6081F1-E4D5-4AAA-90FF-8F10D6DC7DCF}"/>
              </a:ext>
            </a:extLst>
          </p:cNvPr>
          <p:cNvSpPr>
            <a:spLocks noGrp="1"/>
          </p:cNvSpPr>
          <p:nvPr>
            <p:ph sz="quarter" idx="13"/>
          </p:nvPr>
        </p:nvSpPr>
        <p:spPr/>
        <p:txBody>
          <a:bodyPr>
            <a:normAutofit/>
          </a:bodyPr>
          <a:lstStyle/>
          <a:p>
            <a:pPr marL="0" indent="0">
              <a:buNone/>
            </a:pPr>
            <a:r>
              <a:rPr lang="en-US" sz="2400" b="0" dirty="0"/>
              <a:t>“Tax Credit Job Board incentivizes a quick and easy hire for job seekers by helping employers save thousands of dollars in taxes if they hire you. Get matched with a company today! </a:t>
            </a:r>
            <a:r>
              <a:rPr lang="en-US" sz="2400" b="0" dirty="0">
                <a:hlinkClick r:id="rId2"/>
              </a:rPr>
              <a:t>www.taxcreditjobboard.com</a:t>
            </a:r>
            <a:r>
              <a:rPr lang="en-US" sz="2400" b="0" dirty="0"/>
              <a:t>” </a:t>
            </a:r>
          </a:p>
        </p:txBody>
      </p:sp>
      <p:pic>
        <p:nvPicPr>
          <p:cNvPr id="9" name="Picture 8">
            <a:extLst>
              <a:ext uri="{FF2B5EF4-FFF2-40B4-BE49-F238E27FC236}">
                <a16:creationId xmlns:a16="http://schemas.microsoft.com/office/drawing/2014/main" id="{38175F7C-1072-4FDD-B579-7B52E4593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256" y="3812720"/>
            <a:ext cx="1330779" cy="1330779"/>
          </a:xfrm>
          <a:prstGeom prst="rect">
            <a:avLst/>
          </a:prstGeom>
        </p:spPr>
      </p:pic>
      <p:pic>
        <p:nvPicPr>
          <p:cNvPr id="11" name="Picture 10">
            <a:extLst>
              <a:ext uri="{FF2B5EF4-FFF2-40B4-BE49-F238E27FC236}">
                <a16:creationId xmlns:a16="http://schemas.microsoft.com/office/drawing/2014/main" id="{5AFFFECB-9051-47F6-899D-7ABF68E058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0655" y="3946615"/>
            <a:ext cx="1038499" cy="1038499"/>
          </a:xfrm>
          <a:prstGeom prst="rect">
            <a:avLst/>
          </a:prstGeom>
        </p:spPr>
      </p:pic>
      <p:pic>
        <p:nvPicPr>
          <p:cNvPr id="13" name="Picture 12">
            <a:extLst>
              <a:ext uri="{FF2B5EF4-FFF2-40B4-BE49-F238E27FC236}">
                <a16:creationId xmlns:a16="http://schemas.microsoft.com/office/drawing/2014/main" id="{CF565A80-E0E4-41A2-B8B5-0FDD0BFB8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8139" y="3917224"/>
            <a:ext cx="1087483" cy="1087483"/>
          </a:xfrm>
          <a:prstGeom prst="rect">
            <a:avLst/>
          </a:prstGeom>
        </p:spPr>
      </p:pic>
    </p:spTree>
    <p:extLst>
      <p:ext uri="{BB962C8B-B14F-4D97-AF65-F5344CB8AC3E}">
        <p14:creationId xmlns:p14="http://schemas.microsoft.com/office/powerpoint/2010/main" val="2498068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4ED66F-0523-4B6B-89E3-58FDC00DD5F8}"/>
              </a:ext>
            </a:extLst>
          </p:cNvPr>
          <p:cNvSpPr>
            <a:spLocks noGrp="1"/>
          </p:cNvSpPr>
          <p:nvPr>
            <p:ph type="title"/>
          </p:nvPr>
        </p:nvSpPr>
        <p:spPr/>
        <p:txBody>
          <a:bodyPr/>
          <a:lstStyle/>
          <a:p>
            <a:r>
              <a:rPr lang="en-US" dirty="0"/>
              <a:t>Tax Credit Job Board Social Media Content</a:t>
            </a:r>
          </a:p>
        </p:txBody>
      </p:sp>
      <p:sp>
        <p:nvSpPr>
          <p:cNvPr id="7" name="Content Placeholder 6">
            <a:extLst>
              <a:ext uri="{FF2B5EF4-FFF2-40B4-BE49-F238E27FC236}">
                <a16:creationId xmlns:a16="http://schemas.microsoft.com/office/drawing/2014/main" id="{EA6081F1-E4D5-4AAA-90FF-8F10D6DC7DCF}"/>
              </a:ext>
            </a:extLst>
          </p:cNvPr>
          <p:cNvSpPr>
            <a:spLocks noGrp="1"/>
          </p:cNvSpPr>
          <p:nvPr>
            <p:ph sz="quarter" idx="13"/>
          </p:nvPr>
        </p:nvSpPr>
        <p:spPr/>
        <p:txBody>
          <a:bodyPr>
            <a:normAutofit/>
          </a:bodyPr>
          <a:lstStyle/>
          <a:p>
            <a:pPr marL="0" indent="0">
              <a:buNone/>
            </a:pPr>
            <a:r>
              <a:rPr lang="en-US" sz="2400" b="0" dirty="0"/>
              <a:t>“HIRED! That’s what job seekers are hearing through the new Tax Credit Job Board. Get matched with an employer that is incentivized for a quick and easy hiring process. Learn more: </a:t>
            </a:r>
            <a:r>
              <a:rPr lang="en-US" sz="2400" b="0" dirty="0">
                <a:hlinkClick r:id="rId2"/>
              </a:rPr>
              <a:t>www.taxcreditjobboard.com</a:t>
            </a:r>
            <a:r>
              <a:rPr lang="en-US" sz="2400" b="0" dirty="0"/>
              <a:t>” </a:t>
            </a:r>
          </a:p>
        </p:txBody>
      </p:sp>
      <p:pic>
        <p:nvPicPr>
          <p:cNvPr id="9" name="Picture 8">
            <a:extLst>
              <a:ext uri="{FF2B5EF4-FFF2-40B4-BE49-F238E27FC236}">
                <a16:creationId xmlns:a16="http://schemas.microsoft.com/office/drawing/2014/main" id="{38175F7C-1072-4FDD-B579-7B52E4593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256" y="3812720"/>
            <a:ext cx="1330779" cy="1330779"/>
          </a:xfrm>
          <a:prstGeom prst="rect">
            <a:avLst/>
          </a:prstGeom>
        </p:spPr>
      </p:pic>
      <p:pic>
        <p:nvPicPr>
          <p:cNvPr id="11" name="Picture 10">
            <a:extLst>
              <a:ext uri="{FF2B5EF4-FFF2-40B4-BE49-F238E27FC236}">
                <a16:creationId xmlns:a16="http://schemas.microsoft.com/office/drawing/2014/main" id="{5AFFFECB-9051-47F6-899D-7ABF68E058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0655" y="3946615"/>
            <a:ext cx="1038499" cy="1038499"/>
          </a:xfrm>
          <a:prstGeom prst="rect">
            <a:avLst/>
          </a:prstGeom>
        </p:spPr>
      </p:pic>
      <p:pic>
        <p:nvPicPr>
          <p:cNvPr id="13" name="Picture 12">
            <a:extLst>
              <a:ext uri="{FF2B5EF4-FFF2-40B4-BE49-F238E27FC236}">
                <a16:creationId xmlns:a16="http://schemas.microsoft.com/office/drawing/2014/main" id="{CF565A80-E0E4-41A2-B8B5-0FDD0BFB8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8139" y="3917224"/>
            <a:ext cx="1087483" cy="1087483"/>
          </a:xfrm>
          <a:prstGeom prst="rect">
            <a:avLst/>
          </a:prstGeom>
        </p:spPr>
      </p:pic>
    </p:spTree>
    <p:extLst>
      <p:ext uri="{BB962C8B-B14F-4D97-AF65-F5344CB8AC3E}">
        <p14:creationId xmlns:p14="http://schemas.microsoft.com/office/powerpoint/2010/main" val="945878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4ED66F-0523-4B6B-89E3-58FDC00DD5F8}"/>
              </a:ext>
            </a:extLst>
          </p:cNvPr>
          <p:cNvSpPr>
            <a:spLocks noGrp="1"/>
          </p:cNvSpPr>
          <p:nvPr>
            <p:ph type="title"/>
          </p:nvPr>
        </p:nvSpPr>
        <p:spPr/>
        <p:txBody>
          <a:bodyPr/>
          <a:lstStyle/>
          <a:p>
            <a:r>
              <a:rPr lang="en-US" dirty="0"/>
              <a:t>Tax Credit Job Board Social Media Content</a:t>
            </a:r>
          </a:p>
        </p:txBody>
      </p:sp>
      <p:sp>
        <p:nvSpPr>
          <p:cNvPr id="7" name="Content Placeholder 6">
            <a:extLst>
              <a:ext uri="{FF2B5EF4-FFF2-40B4-BE49-F238E27FC236}">
                <a16:creationId xmlns:a16="http://schemas.microsoft.com/office/drawing/2014/main" id="{EA6081F1-E4D5-4AAA-90FF-8F10D6DC7DCF}"/>
              </a:ext>
            </a:extLst>
          </p:cNvPr>
          <p:cNvSpPr>
            <a:spLocks noGrp="1"/>
          </p:cNvSpPr>
          <p:nvPr>
            <p:ph sz="quarter" idx="13"/>
          </p:nvPr>
        </p:nvSpPr>
        <p:spPr/>
        <p:txBody>
          <a:bodyPr>
            <a:normAutofit/>
          </a:bodyPr>
          <a:lstStyle/>
          <a:p>
            <a:pPr marL="0" indent="0">
              <a:buNone/>
            </a:pPr>
            <a:r>
              <a:rPr lang="en-US" sz="2400" b="0" dirty="0"/>
              <a:t>“Get in front of employers! Based on your location and job preferences, Tax Credit Job Board will promote you to employers in your area and assist in the interview scheduling process. </a:t>
            </a:r>
            <a:r>
              <a:rPr lang="en-US" sz="2400" b="0" dirty="0">
                <a:hlinkClick r:id="rId2"/>
              </a:rPr>
              <a:t>www.taxcreditjobboard.com</a:t>
            </a:r>
            <a:r>
              <a:rPr lang="en-US" sz="2400" b="0" dirty="0"/>
              <a:t>” </a:t>
            </a:r>
          </a:p>
        </p:txBody>
      </p:sp>
      <p:pic>
        <p:nvPicPr>
          <p:cNvPr id="9" name="Picture 8">
            <a:extLst>
              <a:ext uri="{FF2B5EF4-FFF2-40B4-BE49-F238E27FC236}">
                <a16:creationId xmlns:a16="http://schemas.microsoft.com/office/drawing/2014/main" id="{38175F7C-1072-4FDD-B579-7B52E4593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256" y="3812720"/>
            <a:ext cx="1330779" cy="1330779"/>
          </a:xfrm>
          <a:prstGeom prst="rect">
            <a:avLst/>
          </a:prstGeom>
        </p:spPr>
      </p:pic>
      <p:pic>
        <p:nvPicPr>
          <p:cNvPr id="11" name="Picture 10">
            <a:extLst>
              <a:ext uri="{FF2B5EF4-FFF2-40B4-BE49-F238E27FC236}">
                <a16:creationId xmlns:a16="http://schemas.microsoft.com/office/drawing/2014/main" id="{5AFFFECB-9051-47F6-899D-7ABF68E058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0655" y="3946615"/>
            <a:ext cx="1038499" cy="1038499"/>
          </a:xfrm>
          <a:prstGeom prst="rect">
            <a:avLst/>
          </a:prstGeom>
        </p:spPr>
      </p:pic>
      <p:pic>
        <p:nvPicPr>
          <p:cNvPr id="13" name="Picture 12">
            <a:extLst>
              <a:ext uri="{FF2B5EF4-FFF2-40B4-BE49-F238E27FC236}">
                <a16:creationId xmlns:a16="http://schemas.microsoft.com/office/drawing/2014/main" id="{CF565A80-E0E4-41A2-B8B5-0FDD0BFB8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8139" y="3917224"/>
            <a:ext cx="1087483" cy="1087483"/>
          </a:xfrm>
          <a:prstGeom prst="rect">
            <a:avLst/>
          </a:prstGeom>
        </p:spPr>
      </p:pic>
    </p:spTree>
    <p:extLst>
      <p:ext uri="{BB962C8B-B14F-4D97-AF65-F5344CB8AC3E}">
        <p14:creationId xmlns:p14="http://schemas.microsoft.com/office/powerpoint/2010/main" val="226089711"/>
      </p:ext>
    </p:extLst>
  </p:cSld>
  <p:clrMapOvr>
    <a:masterClrMapping/>
  </p:clrMapOvr>
</p:sld>
</file>

<file path=ppt/theme/theme1.xml><?xml version="1.0" encoding="utf-8"?>
<a:theme xmlns:a="http://schemas.openxmlformats.org/drawingml/2006/main" name="FIS">
  <a:themeElements>
    <a:clrScheme name="FIS_2017">
      <a:dk1>
        <a:srgbClr val="000000"/>
      </a:dk1>
      <a:lt1>
        <a:srgbClr val="FFFFFF"/>
      </a:lt1>
      <a:dk2>
        <a:srgbClr val="8DC63F"/>
      </a:dk2>
      <a:lt2>
        <a:srgbClr val="004F59"/>
      </a:lt2>
      <a:accent1>
        <a:srgbClr val="009273"/>
      </a:accent1>
      <a:accent2>
        <a:srgbClr val="00BBD3"/>
      </a:accent2>
      <a:accent3>
        <a:srgbClr val="BBBABA"/>
      </a:accent3>
      <a:accent4>
        <a:srgbClr val="FFC845"/>
      </a:accent4>
      <a:accent5>
        <a:srgbClr val="0081A3"/>
      </a:accent5>
      <a:accent6>
        <a:srgbClr val="007E80"/>
      </a:accent6>
      <a:hlink>
        <a:srgbClr val="8DC63F"/>
      </a:hlink>
      <a:folHlink>
        <a:srgbClr val="004F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lIns="36000" tIns="36000" rIns="36000" bIns="36000" rtlCol="0" anchor="ctr"/>
      <a:lstStyle>
        <a:defPPr algn="ctr">
          <a:defRPr sz="1600" b="1" dirty="0" err="1" smtClean="0"/>
        </a:defPPr>
      </a:lstStyle>
      <a:style>
        <a:lnRef idx="1">
          <a:schemeClr val="accent1"/>
        </a:lnRef>
        <a:fillRef idx="3">
          <a:schemeClr val="accent1"/>
        </a:fillRef>
        <a:effectRef idx="2">
          <a:schemeClr val="accent1"/>
        </a:effectRef>
        <a:fontRef idx="minor">
          <a:schemeClr val="lt1"/>
        </a:fontRef>
      </a:style>
    </a:spDef>
    <a:lnDef>
      <a:spPr>
        <a:ln w="9525">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36000" tIns="36000" rIns="36000" bIns="36000" rtlCol="0">
        <a:spAutoFit/>
      </a:bodyPr>
      <a:lstStyle>
        <a:defPPr>
          <a:defRPr sz="1600" dirty="0" err="1" smtClean="0"/>
        </a:defPPr>
      </a:lstStyle>
    </a:txDef>
  </a:objectDefaults>
  <a:extraClrSchemeLst/>
  <a:extLst>
    <a:ext uri="{05A4C25C-085E-4340-85A3-A5531E510DB2}">
      <thm15:themeFamily xmlns:thm15="http://schemas.microsoft.com/office/thememl/2012/main" name="FIS 16x9 Presentation and Toolkit" id="{A498F7AC-CC8D-470A-92EF-D9E44327337F}" vid="{973AFD46-9208-48FE-83D3-12A73396888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Official Record" ma:contentTypeID="0x010100B1AF7E0DF49F8B4998DFBA24D0E94F0400EF6AA88B9EC56046829175579DD56F62" ma:contentTypeVersion="17" ma:contentTypeDescription="FIS official records per the Records and Retention policy.&#10;" ma:contentTypeScope="" ma:versionID="40f055bb11b490dc86941d6fb9463cbb">
  <xsd:schema xmlns:xsd="http://www.w3.org/2001/XMLSchema" xmlns:xs="http://www.w3.org/2001/XMLSchema" xmlns:p="http://schemas.microsoft.com/office/2006/metadata/properties" xmlns:ns2="27be7644-ceb4-4b99-a982-54c24b0d5763" xmlns:ns3="f973b30c-1df3-4c2a-bca9-cf21b10eff93" xmlns:ns4="da2d9307-b2cc-4afe-9596-29bf38550d3c" targetNamespace="http://schemas.microsoft.com/office/2006/metadata/properties" ma:root="true" ma:fieldsID="9a5b38b3c82e31a9f808790e1f49f3f9" ns2:_="" ns3:_="" ns4:_="">
    <xsd:import namespace="27be7644-ceb4-4b99-a982-54c24b0d5763"/>
    <xsd:import namespace="f973b30c-1df3-4c2a-bca9-cf21b10eff93"/>
    <xsd:import namespace="da2d9307-b2cc-4afe-9596-29bf38550d3c"/>
    <xsd:element name="properties">
      <xsd:complexType>
        <xsd:sequence>
          <xsd:element name="documentManagement">
            <xsd:complexType>
              <xsd:all>
                <xsd:element ref="ns2:TaxCatchAll" minOccurs="0"/>
                <xsd:element ref="ns2:TaxCatchAllLabel" minOccurs="0"/>
                <xsd:element ref="ns2:p2ccda1aa538431ebdbd9aff2e618395" minOccurs="0"/>
                <xsd:element ref="ns2:m212503b6b334cf5939abe2139ab9989" minOccurs="0"/>
                <xsd:element ref="ns3:d85f6d7fdfbb4fcb9928e85e20829f11" minOccurs="0"/>
                <xsd:element ref="ns4:FIS_x0020_Templa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be7644-ceb4-4b99-a982-54c24b0d5763"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ee0b3923-50aa-4895-b825-540afbf82b57}" ma:internalName="TaxCatchAll" ma:showField="CatchAllData" ma:web="f973b30c-1df3-4c2a-bca9-cf21b10eff93">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ee0b3923-50aa-4895-b825-540afbf82b57}" ma:internalName="TaxCatchAllLabel" ma:readOnly="true" ma:showField="CatchAllDataLabel" ma:web="f973b30c-1df3-4c2a-bca9-cf21b10eff93">
      <xsd:complexType>
        <xsd:complexContent>
          <xsd:extension base="dms:MultiChoiceLookup">
            <xsd:sequence>
              <xsd:element name="Value" type="dms:Lookup" maxOccurs="unbounded" minOccurs="0" nillable="true"/>
            </xsd:sequence>
          </xsd:extension>
        </xsd:complexContent>
      </xsd:complexType>
    </xsd:element>
    <xsd:element name="p2ccda1aa538431ebdbd9aff2e618395" ma:index="10" ma:taxonomy="true" ma:internalName="p2ccda1aa538431ebdbd9aff2e618395" ma:taxonomyFieldName="hubDataClassification" ma:displayName="Data Classification" ma:default="120;#Internal Use|c3cad031-fee6-47a9-aad0-2ffea30ffed6" ma:fieldId="{92ccda1a-a538-431e-bdbd-9aff2e618395}" ma:sspId="131c18cc-2474-4745-871d-6b663d645c63" ma:termSetId="eb0af5e7-1eeb-4e7f-b793-c64bc7a9f483" ma:anchorId="00000000-0000-0000-0000-000000000000" ma:open="false" ma:isKeyword="false">
      <xsd:complexType>
        <xsd:sequence>
          <xsd:element ref="pc:Terms" minOccurs="0" maxOccurs="1"/>
        </xsd:sequence>
      </xsd:complexType>
    </xsd:element>
    <xsd:element name="m212503b6b334cf5939abe2139ab9989" ma:index="12" ma:taxonomy="true" ma:internalName="m212503b6b334cf5939abe2139ab9989" ma:taxonomyFieldName="hubOfficialRecord" ma:displayName="Record Type" ma:default="118;#Discretionary|be304623-379d-4a0b-8bdf-b30f264f5d0f" ma:fieldId="{6212503b-6b33-4cf5-939a-be2139ab9989}" ma:sspId="131c18cc-2474-4745-871d-6b663d645c63" ma:termSetId="bd792795-f08d-4e72-bb89-f38d6c0b487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73b30c-1df3-4c2a-bca9-cf21b10eff93" elementFormDefault="qualified">
    <xsd:import namespace="http://schemas.microsoft.com/office/2006/documentManagement/types"/>
    <xsd:import namespace="http://schemas.microsoft.com/office/infopath/2007/PartnerControls"/>
    <xsd:element name="d85f6d7fdfbb4fcb9928e85e20829f11" ma:index="14" ma:taxonomy="true" ma:internalName="d85f6d7fdfbb4fcb9928e85e20829f11" ma:taxonomyFieldName="ContentCategory1" ma:displayName="Content Category" ma:default="116;#General|df414748-05a1-4eef-b671-5b3efbbf31a9" ma:fieldId="{d85f6d7f-dfbb-4fcb-9928-e85e20829f11}" ma:sspId="131c18cc-2474-4745-871d-6b663d645c63" ma:termSetId="957a4a28-c6ea-4b9b-9330-da922fce844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a2d9307-b2cc-4afe-9596-29bf38550d3c" elementFormDefault="qualified">
    <xsd:import namespace="http://schemas.microsoft.com/office/2006/documentManagement/types"/>
    <xsd:import namespace="http://schemas.microsoft.com/office/infopath/2007/PartnerControls"/>
    <xsd:element name="FIS_x0020_Templates" ma:index="16" nillable="true" ma:displayName="FIS Templates" ma:default="Microsoft PowerPoint Templates" ma:format="Dropdown" ma:internalName="FIS_x0020_Templates">
      <xsd:simpleType>
        <xsd:restriction base="dms:Choice">
          <xsd:enumeration value="Microsoft PowerPoint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7be7644-ceb4-4b99-a982-54c24b0d5763">
      <Value>120</Value>
      <Value>118</Value>
      <Value>116</Value>
    </TaxCatchAll>
    <d85f6d7fdfbb4fcb9928e85e20829f11 xmlns="f973b30c-1df3-4c2a-bca9-cf21b10eff93">
      <Terms xmlns="http://schemas.microsoft.com/office/infopath/2007/PartnerControls">
        <TermInfo xmlns="http://schemas.microsoft.com/office/infopath/2007/PartnerControls">
          <TermName xmlns="http://schemas.microsoft.com/office/infopath/2007/PartnerControls">General</TermName>
          <TermId xmlns="http://schemas.microsoft.com/office/infopath/2007/PartnerControls">df414748-05a1-4eef-b671-5b3efbbf31a9</TermId>
        </TermInfo>
      </Terms>
    </d85f6d7fdfbb4fcb9928e85e20829f11>
    <FIS_x0020_Templates xmlns="da2d9307-b2cc-4afe-9596-29bf38550d3c">Microsoft PowerPoint Templates</FIS_x0020_Templates>
    <p2ccda1aa538431ebdbd9aff2e618395 xmlns="27be7644-ceb4-4b99-a982-54c24b0d5763">
      <Terms xmlns="http://schemas.microsoft.com/office/infopath/2007/PartnerControls">
        <TermInfo xmlns="http://schemas.microsoft.com/office/infopath/2007/PartnerControls">
          <TermName xmlns="http://schemas.microsoft.com/office/infopath/2007/PartnerControls">Internal Use</TermName>
          <TermId xmlns="http://schemas.microsoft.com/office/infopath/2007/PartnerControls">c3cad031-fee6-47a9-aad0-2ffea30ffed6</TermId>
        </TermInfo>
      </Terms>
    </p2ccda1aa538431ebdbd9aff2e618395>
    <m212503b6b334cf5939abe2139ab9989 xmlns="27be7644-ceb4-4b99-a982-54c24b0d5763">
      <Terms xmlns="http://schemas.microsoft.com/office/infopath/2007/PartnerControls">
        <TermInfo xmlns="http://schemas.microsoft.com/office/infopath/2007/PartnerControls">
          <TermName xmlns="http://schemas.microsoft.com/office/infopath/2007/PartnerControls">Discretionary</TermName>
          <TermId xmlns="http://schemas.microsoft.com/office/infopath/2007/PartnerControls">be304623-379d-4a0b-8bdf-b30f264f5d0f</TermId>
        </TermInfo>
      </Terms>
    </m212503b6b334cf5939abe2139ab9989>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131c18cc-2474-4745-871d-6b663d645c63" ContentTypeId="0x010100B1AF7E0DF49F8B4998DFBA24D0E94F04" PreviousValue="false"/>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EF6294E1-25D5-414D-BAC6-5813944F72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be7644-ceb4-4b99-a982-54c24b0d5763"/>
    <ds:schemaRef ds:uri="f973b30c-1df3-4c2a-bca9-cf21b10eff93"/>
    <ds:schemaRef ds:uri="da2d9307-b2cc-4afe-9596-29bf38550d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F2AFF8-C47D-4268-A636-FB383B2C72A8}">
  <ds:schemaRefs>
    <ds:schemaRef ds:uri="http://purl.org/dc/terms/"/>
    <ds:schemaRef ds:uri="http://schemas.openxmlformats.org/package/2006/metadata/core-properties"/>
    <ds:schemaRef ds:uri="27be7644-ceb4-4b99-a982-54c24b0d5763"/>
    <ds:schemaRef ds:uri="http://schemas.microsoft.com/office/2006/documentManagement/types"/>
    <ds:schemaRef ds:uri="http://schemas.microsoft.com/office/infopath/2007/PartnerControls"/>
    <ds:schemaRef ds:uri="http://purl.org/dc/elements/1.1/"/>
    <ds:schemaRef ds:uri="http://schemas.microsoft.com/office/2006/metadata/properties"/>
    <ds:schemaRef ds:uri="da2d9307-b2cc-4afe-9596-29bf38550d3c"/>
    <ds:schemaRef ds:uri="f973b30c-1df3-4c2a-bca9-cf21b10eff93"/>
    <ds:schemaRef ds:uri="http://www.w3.org/XML/1998/namespace"/>
    <ds:schemaRef ds:uri="http://purl.org/dc/dcmitype/"/>
  </ds:schemaRefs>
</ds:datastoreItem>
</file>

<file path=customXml/itemProps3.xml><?xml version="1.0" encoding="utf-8"?>
<ds:datastoreItem xmlns:ds="http://schemas.openxmlformats.org/officeDocument/2006/customXml" ds:itemID="{3CBD7A6F-67A7-45B4-9512-0783C1444D14}">
  <ds:schemaRefs>
    <ds:schemaRef ds:uri="http://schemas.microsoft.com/sharepoint/v3/contenttype/forms"/>
  </ds:schemaRefs>
</ds:datastoreItem>
</file>

<file path=customXml/itemProps4.xml><?xml version="1.0" encoding="utf-8"?>
<ds:datastoreItem xmlns:ds="http://schemas.openxmlformats.org/officeDocument/2006/customXml" ds:itemID="{A92EB556-9F62-4B9F-BB87-D35DC53BE6B7}">
  <ds:schemaRefs>
    <ds:schemaRef ds:uri="Microsoft.SharePoint.Taxonomy.ContentTypeSync"/>
  </ds:schemaRefs>
</ds:datastoreItem>
</file>

<file path=customXml/itemProps5.xml><?xml version="1.0" encoding="utf-8"?>
<ds:datastoreItem xmlns:ds="http://schemas.openxmlformats.org/officeDocument/2006/customXml" ds:itemID="{80437841-E22F-444C-8B20-73D10697E5BA}">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FIS 16x9 Presentation and Toolkit</Template>
  <TotalTime>4533</TotalTime>
  <Words>430</Words>
  <Application>Microsoft Office PowerPoint</Application>
  <PresentationFormat>On-screen Show (16:9)</PresentationFormat>
  <Paragraphs>28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Lucida Grande</vt:lpstr>
      <vt:lpstr>Symbol</vt:lpstr>
      <vt:lpstr>FIS</vt:lpstr>
      <vt:lpstr>Tax Credit Job Board</vt:lpstr>
      <vt:lpstr>Banners to Use</vt:lpstr>
      <vt:lpstr>Banners to Use</vt:lpstr>
      <vt:lpstr>Banners to Use</vt:lpstr>
      <vt:lpstr>Tax Credit Job Board Social Media Content</vt:lpstr>
      <vt:lpstr>Tax Credit Job Board Social Media Content</vt:lpstr>
      <vt:lpstr>Tax Credit Job Board Social Media Content</vt:lpstr>
      <vt:lpstr>Tax Credit Job Board Social Media Content</vt:lpstr>
      <vt:lpstr>Tax Credit Job Board Social Media Content</vt:lpstr>
      <vt:lpstr>Tax Credit Job Board Social Media Content</vt:lpstr>
      <vt:lpstr>Tax Credit Job Board Social Media Content</vt:lpstr>
      <vt:lpstr>Tax Credit Job Board Social Media Content</vt:lpstr>
      <vt:lpstr>Tax Credit Job Board Social Media Content</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 16x9 Basic Template</dc:title>
  <dc:creator>FIS</dc:creator>
  <cp:lastModifiedBy>Darden, Linda</cp:lastModifiedBy>
  <cp:revision>7</cp:revision>
  <dcterms:created xsi:type="dcterms:W3CDTF">2017-09-27T06:18:52Z</dcterms:created>
  <dcterms:modified xsi:type="dcterms:W3CDTF">2019-10-01T16:58:09Z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0x010100B1AF7E0DF49F8B4998DFBA24D0E94F0400EF6AA88B9EC56046829175579DD56F62</vt:lpwstr>
  </property>
  <property fmtid="{D5CDD505-2E9C-101B-9397-08002B2CF9AE}" pid="3" name="hubDataClassification">
    <vt:lpwstr>120;#Internal Use|c3cad031-fee6-47a9-aad0-2ffea30ffed6</vt:lpwstr>
  </property>
  <property fmtid="{D5CDD505-2E9C-101B-9397-08002B2CF9AE}" pid="4" name="hubOfficialRecord">
    <vt:lpwstr>118;#Discretionary|be304623-379d-4a0b-8bdf-b30f264f5d0f</vt:lpwstr>
  </property>
  <property fmtid="{D5CDD505-2E9C-101B-9397-08002B2CF9AE}" pid="5" name="ContentCategory1">
    <vt:lpwstr>116;#General|df414748-05a1-4eef-b671-5b3efbbf31a9</vt:lpwstr>
  </property>
</Properties>
</file>