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6"/>
  </p:notesMasterIdLst>
  <p:sldIdLst>
    <p:sldId id="587" r:id="rId2"/>
    <p:sldId id="588" r:id="rId3"/>
    <p:sldId id="589" r:id="rId4"/>
    <p:sldId id="590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D2EEE-32B7-4758-B2C1-D8861F7BF324}" type="datetimeFigureOut">
              <a:rPr lang="en-US" smtClean="0"/>
              <a:t>6/17/2019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EB9DA-7969-4468-BDE5-56518AC4AB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49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- Photo header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156743"/>
            <a:ext cx="2569340" cy="239423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3691466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4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5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2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498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3691466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691466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0FD344B-6B01-554D-8ED2-3BB8677B5CA3}"/>
              </a:ext>
            </a:extLst>
          </p:cNvPr>
          <p:cNvSpPr/>
          <p:nvPr userDrawn="1"/>
        </p:nvSpPr>
        <p:spPr>
          <a:xfrm>
            <a:off x="0" y="-2388"/>
            <a:ext cx="12192000" cy="166790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55F9543-F264-E749-BE41-F4DED20160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5" y="230736"/>
            <a:ext cx="2433261" cy="121663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FB28BE-95CF-A648-9958-233FA3E2FD4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783" y="232225"/>
            <a:ext cx="2427068" cy="121365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36632A4-6418-EB46-8B31-F39C39E1D0E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291" y="230103"/>
            <a:ext cx="2157071" cy="12178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2ACDB17-9B72-2747-AC8F-8FD41A14435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715" y="231327"/>
            <a:ext cx="2431536" cy="121543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764052B-33F9-6041-8EFF-89AD41BE9853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0631" y="231327"/>
            <a:ext cx="2431500" cy="121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2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849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Color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867" y="2067910"/>
            <a:ext cx="2651760" cy="256032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C4F5063F-3DF4-4106-9728-67D11175E92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91466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4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5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2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498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75C3CAE6-B359-4CF7-95C5-A5A4AF5E7BB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1466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C06026CB-56BB-49B8-BFD2-4EA9ED5A6E2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91466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74254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59" y="2061992"/>
            <a:ext cx="2698311" cy="199887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3860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607418"/>
            <a:ext cx="12192000" cy="25058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rgbClr val="E4EEF4"/>
              </a:gs>
              <a:gs pos="100000">
                <a:schemeClr val="accent3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dirty="0">
              <a:solidFill>
                <a:schemeClr val="accent3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1AE90DB6-08A2-436C-9858-D3654F7BAB7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91466" y="2051009"/>
            <a:ext cx="7699023" cy="202082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3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4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75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624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498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32A612B-342B-4D64-9385-2F1B77EC19D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91466" y="4071833"/>
            <a:ext cx="7699023" cy="94875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34D87E8B-FF8F-41CE-B71C-E7D695E38C0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91466" y="5020585"/>
            <a:ext cx="7699023" cy="48822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03116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447803"/>
            <a:ext cx="10517717" cy="4795307"/>
          </a:xfrm>
          <a:prstGeom prst="rect">
            <a:avLst/>
          </a:prstGeom>
        </p:spPr>
        <p:txBody>
          <a:bodyPr>
            <a:noAutofit/>
          </a:bodyPr>
          <a:lstStyle>
            <a:lvl1pPr marL="228584" indent="-228584">
              <a:lnSpc>
                <a:spcPct val="100000"/>
              </a:lnSpc>
              <a:spcBef>
                <a:spcPts val="1200"/>
              </a:spcBef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20" indent="-233345">
              <a:lnSpc>
                <a:spcPct val="100000"/>
              </a:lnSpc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066" indent="-228584">
              <a:lnSpc>
                <a:spcPct val="100000"/>
              </a:lnSpc>
              <a:defRPr sz="18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7" y="624310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39C91C-60DA-48C6-84AD-CC7B071BF4D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56400" y="6731000"/>
            <a:ext cx="914400" cy="91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995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Bullets&amp;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335576"/>
            <a:ext cx="10517717" cy="1212895"/>
          </a:xfrm>
          <a:prstGeom prst="rect">
            <a:avLst/>
          </a:prstGeom>
        </p:spPr>
        <p:txBody>
          <a:bodyPr>
            <a:noAutofit/>
          </a:bodyPr>
          <a:lstStyle>
            <a:lvl1pPr marL="228584" indent="-228584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76220" indent="-233345">
              <a:lnSpc>
                <a:spcPct val="100000"/>
              </a:lnSpc>
              <a:spcBef>
                <a:spcPts val="0"/>
              </a:spcBef>
              <a:buFont typeface="Franklin Gothic Medium" panose="020B0603020102020204" pitchFamily="34" charset="0"/>
              <a:buChar char="−"/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973066" indent="-228584">
              <a:lnSpc>
                <a:spcPct val="100000"/>
              </a:lnSpc>
              <a:spcBef>
                <a:spcPts val="0"/>
              </a:spcBef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Franklin Gothic Medium" panose="020B0603020102020204" pitchFamily="34" charset="0"/>
              </a:defRPr>
            </a:lvl4pPr>
            <a:lvl5pPr>
              <a:defRPr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 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6387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2548467"/>
            <a:ext cx="10526184" cy="369423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334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Table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1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5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3" y="1335573"/>
            <a:ext cx="10526184" cy="49028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icon below to add table or chart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15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Chart/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5" y="6249458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829732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6220176" y="1845731"/>
            <a:ext cx="5120640" cy="439273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 baseline="0">
                <a:latin typeface="+mn-lt"/>
                <a:ea typeface="Gotham Bold" charset="0"/>
                <a:cs typeface="Gotham Bold" charset="0"/>
              </a:defRPr>
            </a:lvl1pPr>
          </a:lstStyle>
          <a:p>
            <a:pPr lvl="0"/>
            <a:r>
              <a:rPr lang="en-US" dirty="0"/>
              <a:t>Click icon below to add table, chart, image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185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829738" y="1849442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+mn-lt"/>
                <a:ea typeface="Gotham Bold" charset="0"/>
                <a:cs typeface="Gotham Bold" charset="0"/>
              </a:defRPr>
            </a:lvl1pPr>
            <a:lvl2pPr marL="514314" indent="-171438">
              <a:buFont typeface="Franklin Gothic Medium Cond" panose="020B0606030402020204" pitchFamily="34" charset="0"/>
              <a:buChar char="–"/>
              <a:defRPr sz="2000" b="1" i="0">
                <a:latin typeface="+mn-lt"/>
                <a:ea typeface="Gotham Bold" charset="0"/>
                <a:cs typeface="Gotham Bold" charset="0"/>
              </a:defRPr>
            </a:lvl2pPr>
            <a:lvl3pPr>
              <a:defRPr sz="2000" b="1" i="0">
                <a:latin typeface="+mn-lt"/>
                <a:ea typeface="Gotham Bold" charset="0"/>
                <a:cs typeface="Gotham Bold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0"/>
            <a:ext cx="12192000" cy="45731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99915" y="6251575"/>
            <a:ext cx="10656007" cy="33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footnote, reference or source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829733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6220176" y="1278471"/>
            <a:ext cx="5120640" cy="5000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4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9" hasCustomPrompt="1"/>
          </p:nvPr>
        </p:nvSpPr>
        <p:spPr>
          <a:xfrm>
            <a:off x="6220604" y="1840566"/>
            <a:ext cx="5120217" cy="4402137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14" indent="-171438">
              <a:buFont typeface="Franklin Gothic Medium Cond" panose="020B0606030402020204" pitchFamily="34" charset="0"/>
              <a:buChar char="–"/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 b="1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add bullets</a:t>
            </a:r>
          </a:p>
          <a:p>
            <a:pPr lvl="1"/>
            <a:r>
              <a:rPr lang="en-US" dirty="0"/>
              <a:t>Bullet 2</a:t>
            </a:r>
          </a:p>
          <a:p>
            <a:pPr lvl="2"/>
            <a:r>
              <a:rPr lang="en-US" dirty="0"/>
              <a:t>Bullet 3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50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op Ru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99164" y="624054"/>
            <a:ext cx="10457689" cy="548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 i="0" baseline="0">
                <a:solidFill>
                  <a:schemeClr val="tx2">
                    <a:lumMod val="75000"/>
                  </a:schemeClr>
                </a:solidFill>
                <a:latin typeface="+mn-lt"/>
                <a:ea typeface="Gotham Bold" charset="0"/>
                <a:cs typeface="Gotham Bold" charset="0"/>
              </a:defRPr>
            </a:lvl1pPr>
          </a:lstStyle>
          <a:p>
            <a:r>
              <a:rPr lang="en-US" dirty="0"/>
              <a:t>Click to add title, 1 line max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866"/>
            <a:ext cx="12192000" cy="28082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6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400" b="0" i="0" dirty="0">
              <a:solidFill>
                <a:schemeClr val="accent3">
                  <a:lumMod val="75000"/>
                </a:schemeClr>
              </a:solidFill>
              <a:latin typeface="Gotham Bold" charset="0"/>
              <a:ea typeface="Gotham Bold" charset="0"/>
              <a:cs typeface="Gotham Bold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6573308"/>
            <a:ext cx="12192000" cy="0"/>
          </a:xfrm>
          <a:prstGeom prst="line">
            <a:avLst/>
          </a:prstGeom>
          <a:ln w="222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26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 txBox="1">
            <a:spLocks/>
          </p:cNvSpPr>
          <p:nvPr userDrawn="1"/>
        </p:nvSpPr>
        <p:spPr>
          <a:xfrm>
            <a:off x="696387" y="6603332"/>
            <a:ext cx="10659535" cy="2667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 baseline="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00" b="1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NCDHHS, Division of Aging and Adult Services | 100 County Director Call</a:t>
            </a:r>
          </a:p>
        </p:txBody>
      </p:sp>
      <p:sp>
        <p:nvSpPr>
          <p:cNvPr id="5" name="Text Placeholder 13"/>
          <p:cNvSpPr txBox="1">
            <a:spLocks/>
          </p:cNvSpPr>
          <p:nvPr userDrawn="1"/>
        </p:nvSpPr>
        <p:spPr>
          <a:xfrm>
            <a:off x="11503025" y="6600164"/>
            <a:ext cx="541867" cy="2698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b="0" i="0" kern="1200">
                <a:solidFill>
                  <a:srgbClr val="15365E"/>
                </a:solidFill>
                <a:latin typeface="Gotham Bold" charset="0"/>
                <a:ea typeface="Gotham Bold" charset="0"/>
                <a:cs typeface="Gotham Bold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1" i="0" kern="120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D8F5E8-15B1-AB47-A7E0-4212F4A2D8F9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68390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</p:sldLayoutIdLst>
  <p:hf hdr="0" dt="0"/>
  <p:txStyles>
    <p:titleStyle>
      <a:lvl1pPr algn="l" defTabSz="68575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171438" indent="-171438" algn="l" defTabSz="685750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14314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187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061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2935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810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4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7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4294967295"/>
          </p:nvPr>
        </p:nvSpPr>
        <p:spPr>
          <a:xfrm>
            <a:off x="4396509" y="4559121"/>
            <a:ext cx="5774267" cy="3885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+mn-lt"/>
              </a:rPr>
              <a:t>June 13, 2019</a:t>
            </a:r>
          </a:p>
        </p:txBody>
      </p:sp>
      <p:sp>
        <p:nvSpPr>
          <p:cNvPr id="4" name="Text Placeholder 7">
            <a:extLst>
              <a:ext uri="{FF2B5EF4-FFF2-40B4-BE49-F238E27FC236}">
                <a16:creationId xmlns:a16="http://schemas.microsoft.com/office/drawing/2014/main" id="{6DF971E9-F4AE-479C-AAAB-1D2412BDFD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34873" y="2051009"/>
            <a:ext cx="7289442" cy="2020824"/>
          </a:xfrm>
        </p:spPr>
        <p:txBody>
          <a:bodyPr/>
          <a:lstStyle/>
          <a:p>
            <a:r>
              <a:rPr lang="en-US" sz="2000" b="1" dirty="0">
                <a:latin typeface="+mn-lt"/>
                <a:cs typeface="Arial"/>
              </a:rPr>
              <a:t>NC Department of Health and Human Services </a:t>
            </a:r>
          </a:p>
          <a:p>
            <a:r>
              <a:rPr lang="en-US" b="1" dirty="0"/>
              <a:t>Division of Aging and Adult Services </a:t>
            </a:r>
          </a:p>
          <a:p>
            <a:r>
              <a:rPr lang="en-US" sz="2000" b="1" dirty="0"/>
              <a:t>Joyce Massey-Smith, Director</a:t>
            </a:r>
          </a:p>
        </p:txBody>
      </p:sp>
    </p:spTree>
    <p:extLst>
      <p:ext uri="{BB962C8B-B14F-4D97-AF65-F5344CB8AC3E}">
        <p14:creationId xmlns:p14="http://schemas.microsoft.com/office/powerpoint/2010/main" val="200689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3044-2FA0-4991-8C9B-4A83A84D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829AD8-3824-4F36-8DEF-41D098CDA5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STAFF UPDATES</a:t>
            </a:r>
          </a:p>
          <a:p>
            <a:endParaRPr lang="en-US" dirty="0"/>
          </a:p>
          <a:p>
            <a:pPr lvl="1"/>
            <a:r>
              <a:rPr lang="en-US" dirty="0"/>
              <a:t>Adult Services Section Chief- Karey Perez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Adult Protective Services Consultant- Denyse </a:t>
            </a:r>
            <a:r>
              <a:rPr lang="en-US" dirty="0" err="1"/>
              <a:t>Leake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Adult Service Program Coordinator- Lara </a:t>
            </a:r>
            <a:r>
              <a:rPr lang="en-US" dirty="0" err="1"/>
              <a:t>Gurganus</a:t>
            </a:r>
            <a:endParaRPr lang="en-US" dirty="0"/>
          </a:p>
          <a:p>
            <a:pPr marL="342875" lvl="1" indent="0">
              <a:buNone/>
            </a:pPr>
            <a:endParaRPr lang="en-US" dirty="0"/>
          </a:p>
          <a:p>
            <a:r>
              <a:rPr lang="en-US" dirty="0"/>
              <a:t>ADULT SERVICES TRAINING CALENDAR </a:t>
            </a:r>
          </a:p>
        </p:txBody>
      </p:sp>
    </p:spTree>
    <p:extLst>
      <p:ext uri="{BB962C8B-B14F-4D97-AF65-F5344CB8AC3E}">
        <p14:creationId xmlns:p14="http://schemas.microsoft.com/office/powerpoint/2010/main" val="124400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5D21-33B9-475D-A261-D3A69E87C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4ECF1-3A08-4E9D-8DFD-1DBA1C267B1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CSF (Envisioning Workshop April 23-24, 2019)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Next Steps</a:t>
            </a:r>
          </a:p>
          <a:p>
            <a:pPr marL="342875" lvl="1" indent="0">
              <a:buNone/>
            </a:pPr>
            <a:endParaRPr lang="en-US" dirty="0"/>
          </a:p>
          <a:p>
            <a:r>
              <a:rPr lang="en-US" dirty="0"/>
              <a:t>STATE AGING PLAN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OPIOID AND OLDER ADULTS SYMPOSIUM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November 1,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93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0FD46-B652-4DC8-ABFB-79577776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769F2-F7B7-4CC9-9C7A-428554C340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LEGISLATIVE </a:t>
            </a:r>
          </a:p>
          <a:p>
            <a:endParaRPr lang="en-US" dirty="0"/>
          </a:p>
          <a:p>
            <a:pPr lvl="1"/>
            <a:r>
              <a:rPr lang="en-US" dirty="0"/>
              <a:t>SA Temporary Payments and </a:t>
            </a:r>
            <a:r>
              <a:rPr lang="en-US" dirty="0" err="1"/>
              <a:t>PNA</a:t>
            </a:r>
            <a:r>
              <a:rPr lang="en-US" dirty="0"/>
              <a:t> Increase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APS </a:t>
            </a:r>
            <a:r>
              <a:rPr lang="en-US" dirty="0" err="1"/>
              <a:t>SSBG</a:t>
            </a:r>
            <a:r>
              <a:rPr lang="en-US" dirty="0"/>
              <a:t> Plan 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HCCBG</a:t>
            </a:r>
            <a:r>
              <a:rPr lang="en-US" dirty="0"/>
              <a:t> Funds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11595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NC Brand PPT 04.23.15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7F9E3F"/>
      </a:accent1>
      <a:accent2>
        <a:srgbClr val="52849C"/>
      </a:accent2>
      <a:accent3>
        <a:srgbClr val="1F497D"/>
      </a:accent3>
      <a:accent4>
        <a:srgbClr val="71C9C5"/>
      </a:accent4>
      <a:accent5>
        <a:srgbClr val="6D2E75"/>
      </a:accent5>
      <a:accent6>
        <a:srgbClr val="F6D888"/>
      </a:accent6>
      <a:hlink>
        <a:srgbClr val="52849C"/>
      </a:hlink>
      <a:folHlink>
        <a:srgbClr val="52849C"/>
      </a:folHlink>
    </a:clrScheme>
    <a:fontScheme name="TNR/Ari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</TotalTime>
  <Words>83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Demi Cond</vt:lpstr>
      <vt:lpstr>Franklin Gothic Medium</vt:lpstr>
      <vt:lpstr>Franklin Gothic Medium Cond</vt:lpstr>
      <vt:lpstr>Gotham Bold</vt:lpstr>
      <vt:lpstr>Helvetica</vt:lpstr>
      <vt:lpstr>3_Office Theme</vt:lpstr>
      <vt:lpstr>PowerPoint Presentation</vt:lpstr>
      <vt:lpstr>DAAS</vt:lpstr>
      <vt:lpstr>DAAS</vt:lpstr>
      <vt:lpstr>DAAS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Client Services Data Warehouse</dc:title>
  <dc:creator>Shaw, Shauna</dc:creator>
  <cp:lastModifiedBy>Raby, Andy</cp:lastModifiedBy>
  <cp:revision>165</cp:revision>
  <cp:lastPrinted>2018-12-03T17:08:41Z</cp:lastPrinted>
  <dcterms:created xsi:type="dcterms:W3CDTF">2018-11-29T20:15:29Z</dcterms:created>
  <dcterms:modified xsi:type="dcterms:W3CDTF">2019-06-17T15:00:23Z</dcterms:modified>
</cp:coreProperties>
</file>