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481" r:id="rId2"/>
    <p:sldId id="482" r:id="rId3"/>
    <p:sldId id="483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>
    <p:extLst/>
  </p:cmAuthor>
  <p:cmAuthor id="2" name="O'connor, Kristin" initials="OK" lastIdx="9" clrIdx="1">
    <p:extLst>
      <p:ext uri="{19B8F6BF-5375-455C-9EA6-DF929625EA0E}">
        <p15:presenceInfo xmlns:p15="http://schemas.microsoft.com/office/powerpoint/2012/main" userId="S-1-5-21-2744878847-1876734302-662453930-2323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9CD6"/>
    <a:srgbClr val="CEDDEC"/>
    <a:srgbClr val="15365E"/>
    <a:srgbClr val="94B6C7"/>
    <a:srgbClr val="657E32"/>
    <a:srgbClr val="E9F0F3"/>
    <a:srgbClr val="DBE7EC"/>
    <a:srgbClr val="E4EEF4"/>
    <a:srgbClr val="288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87" autoAdjust="0"/>
    <p:restoredTop sz="53942" autoAdjust="0"/>
  </p:normalViewPr>
  <p:slideViewPr>
    <p:cSldViewPr snapToGrid="0">
      <p:cViewPr varScale="1">
        <p:scale>
          <a:sx n="69" d="100"/>
          <a:sy n="69" d="100"/>
        </p:scale>
        <p:origin x="24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5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5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8"/>
            <a:ext cx="5608320" cy="3636705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7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9144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" y="230729"/>
            <a:ext cx="1824946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86" y="232218"/>
            <a:ext cx="1820301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15" y="230096"/>
            <a:ext cx="1617803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6" y="231327"/>
            <a:ext cx="1823652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73" y="231327"/>
            <a:ext cx="1823625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0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61985"/>
            <a:ext cx="2023733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9438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627269" y="6600157"/>
            <a:ext cx="406400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b="1" i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1" r:id="rId7"/>
    <p:sldLayoutId id="2147483692" r:id="rId8"/>
    <p:sldLayoutId id="2147483681" r:id="rId9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cauley@dhhs.n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45230" y="2051008"/>
            <a:ext cx="6286500" cy="2193187"/>
          </a:xfrm>
        </p:spPr>
        <p:txBody>
          <a:bodyPr/>
          <a:lstStyle/>
          <a:p>
            <a:pPr algn="ctr"/>
            <a:endParaRPr lang="en-US" sz="4800" dirty="0"/>
          </a:p>
          <a:p>
            <a:pPr algn="ctr"/>
            <a:endParaRPr lang="en-US" sz="4800" dirty="0"/>
          </a:p>
          <a:p>
            <a:pPr algn="ctr"/>
            <a:r>
              <a:rPr lang="en-US" sz="2800" dirty="0"/>
              <a:t>Lisa Tucker Cauley </a:t>
            </a:r>
          </a:p>
          <a:p>
            <a:pPr algn="ctr"/>
            <a:r>
              <a:rPr lang="en-US" sz="2800" dirty="0"/>
              <a:t>Child Welfare Director </a:t>
            </a:r>
          </a:p>
          <a:p>
            <a:pPr algn="ctr"/>
            <a:r>
              <a:rPr lang="en-US" sz="2800" dirty="0">
                <a:hlinkClick r:id="rId3"/>
              </a:rPr>
              <a:t>lisa.cauley@dhhs.nc.gov</a:t>
            </a:r>
            <a:endParaRPr lang="en-US" sz="2800" dirty="0"/>
          </a:p>
          <a:p>
            <a:pPr algn="ctr"/>
            <a:r>
              <a:rPr lang="en-US" sz="2800" dirty="0"/>
              <a:t>919-527-6401</a:t>
            </a:r>
          </a:p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26ABA-CC9D-4471-A377-E3CE15AC2C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68595" y="4923293"/>
            <a:ext cx="5774267" cy="948752"/>
          </a:xfrm>
        </p:spPr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2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EAA8A9-447C-45FE-8C00-A504DB90F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Welfare Updates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7C0C0-A1DE-4162-B884-BA44D1A670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Federal Plans</a:t>
            </a:r>
          </a:p>
          <a:p>
            <a:pPr marL="0" indent="0">
              <a:buNone/>
            </a:pPr>
            <a:r>
              <a:rPr lang="en-US" dirty="0"/>
              <a:t>	Program Improvement Plan</a:t>
            </a:r>
          </a:p>
          <a:p>
            <a:pPr marL="0" indent="0">
              <a:buNone/>
            </a:pPr>
            <a:r>
              <a:rPr lang="en-US" dirty="0"/>
              <a:t>	Child and Family Services Plan</a:t>
            </a:r>
          </a:p>
          <a:p>
            <a:pPr marL="0" indent="0">
              <a:buNone/>
            </a:pPr>
            <a:r>
              <a:rPr lang="en-US" dirty="0"/>
              <a:t>	Annual Progress and Services Report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Continuous Quality Improvement</a:t>
            </a:r>
          </a:p>
          <a:p>
            <a:pPr marL="0" indent="0">
              <a:buNone/>
            </a:pPr>
            <a:r>
              <a:rPr lang="en-US" dirty="0"/>
              <a:t>	Program Development Plan reviews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36B7EF-617F-4F63-8DB9-3045A08354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9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A42F-08AB-46B4-9594-A78F81079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OSRI Performance Goal Achievement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1D56D-A7C6-4FED-A016-27FFCC16D5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Achieved:</a:t>
            </a:r>
          </a:p>
          <a:p>
            <a:pPr marL="0" indent="0">
              <a:buNone/>
            </a:pPr>
            <a:r>
              <a:rPr lang="en-US" dirty="0"/>
              <a:t>Safety: item 1, 2 &amp; 3</a:t>
            </a:r>
          </a:p>
          <a:p>
            <a:pPr marL="0" indent="0">
              <a:buNone/>
            </a:pPr>
            <a:r>
              <a:rPr lang="en-US" dirty="0"/>
              <a:t>Permanency: item 4 &amp; 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Need to increase scores on 6</a:t>
            </a:r>
          </a:p>
          <a:p>
            <a:pPr marL="0" indent="0">
              <a:buNone/>
            </a:pPr>
            <a:endParaRPr lang="en-US" b="0" dirty="0"/>
          </a:p>
          <a:p>
            <a:r>
              <a:rPr lang="en-US" dirty="0"/>
              <a:t>Need to increase sample:</a:t>
            </a:r>
          </a:p>
          <a:p>
            <a:pPr marL="0" indent="0">
              <a:buNone/>
            </a:pPr>
            <a:r>
              <a:rPr lang="en-US" dirty="0"/>
              <a:t>	Wellbeing: items 13 &amp; 15</a:t>
            </a:r>
          </a:p>
          <a:p>
            <a:pPr marL="0" indent="0">
              <a:buNone/>
            </a:pPr>
            <a:r>
              <a:rPr lang="en-US" b="0" dirty="0"/>
              <a:t>	Items 7-11 are not counted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D3EFD-4F1E-425C-B687-3C737EB3DC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7161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7434</TotalTime>
  <Words>42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3_Office Theme</vt:lpstr>
      <vt:lpstr>PowerPoint Presentation</vt:lpstr>
      <vt:lpstr>Child Welfare Updates</vt:lpstr>
      <vt:lpstr>OSRI Performance Goal Achievement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Raby, Andy</cp:lastModifiedBy>
  <cp:revision>561</cp:revision>
  <cp:lastPrinted>2018-11-16T12:39:15Z</cp:lastPrinted>
  <dcterms:created xsi:type="dcterms:W3CDTF">2015-07-07T20:02:11Z</dcterms:created>
  <dcterms:modified xsi:type="dcterms:W3CDTF">2019-08-28T15:54:26Z</dcterms:modified>
</cp:coreProperties>
</file>